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4" r:id="rId4"/>
    <p:sldId id="265" r:id="rId5"/>
    <p:sldId id="259" r:id="rId6"/>
    <p:sldId id="261" r:id="rId7"/>
    <p:sldId id="266" r:id="rId8"/>
    <p:sldId id="263" r:id="rId9"/>
    <p:sldId id="262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B4FD46-2D75-49F3-9985-781D9C24518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5308EDD-B013-41E7-A099-7C580B33AA6D}">
      <dgm:prSet phldrT="[Texto]"/>
      <dgm:spPr>
        <a:solidFill>
          <a:srgbClr val="00B0F0"/>
        </a:solidFill>
      </dgm:spPr>
      <dgm:t>
        <a:bodyPr/>
        <a:lstStyle/>
        <a:p>
          <a:r>
            <a:rPr lang="es-ES" dirty="0" smtClean="0"/>
            <a:t>Nº documentos</a:t>
          </a:r>
          <a:endParaRPr lang="es-ES" dirty="0"/>
        </a:p>
      </dgm:t>
    </dgm:pt>
    <dgm:pt modelId="{65EEDFB4-FDD2-4F1C-9C27-A8F0A7556479}" type="parTrans" cxnId="{D21A6044-B92D-4521-BC9A-EB48F8C6553A}">
      <dgm:prSet/>
      <dgm:spPr/>
      <dgm:t>
        <a:bodyPr/>
        <a:lstStyle/>
        <a:p>
          <a:endParaRPr lang="es-ES"/>
        </a:p>
      </dgm:t>
    </dgm:pt>
    <dgm:pt modelId="{10C1FA39-58DC-430A-B6E5-2353BEE254CB}" type="sibTrans" cxnId="{D21A6044-B92D-4521-BC9A-EB48F8C6553A}">
      <dgm:prSet/>
      <dgm:spPr/>
      <dgm:t>
        <a:bodyPr/>
        <a:lstStyle/>
        <a:p>
          <a:endParaRPr lang="es-ES"/>
        </a:p>
      </dgm:t>
    </dgm:pt>
    <dgm:pt modelId="{BC1CBA6F-C236-473B-B1EF-0C55A3E472AC}">
      <dgm:prSet phldrT="[Texto]"/>
      <dgm:spPr/>
      <dgm:t>
        <a:bodyPr/>
        <a:lstStyle/>
        <a:p>
          <a:r>
            <a:rPr lang="es-ES" dirty="0" smtClean="0">
              <a:solidFill>
                <a:srgbClr val="0070C0"/>
              </a:solidFill>
            </a:rPr>
            <a:t>Wos recoge 406 documentos </a:t>
          </a:r>
          <a:endParaRPr lang="es-ES" dirty="0">
            <a:solidFill>
              <a:srgbClr val="0070C0"/>
            </a:solidFill>
          </a:endParaRPr>
        </a:p>
      </dgm:t>
    </dgm:pt>
    <dgm:pt modelId="{655644DE-8B3E-494D-8CFE-6A4D0D9CA353}" type="parTrans" cxnId="{FFFA7911-CFD9-40F6-A619-4DAC93C08D28}">
      <dgm:prSet/>
      <dgm:spPr/>
      <dgm:t>
        <a:bodyPr/>
        <a:lstStyle/>
        <a:p>
          <a:endParaRPr lang="es-ES"/>
        </a:p>
      </dgm:t>
    </dgm:pt>
    <dgm:pt modelId="{BC655130-9E50-4713-BB39-B0571F321641}" type="sibTrans" cxnId="{FFFA7911-CFD9-40F6-A619-4DAC93C08D28}">
      <dgm:prSet/>
      <dgm:spPr/>
      <dgm:t>
        <a:bodyPr/>
        <a:lstStyle/>
        <a:p>
          <a:endParaRPr lang="es-ES"/>
        </a:p>
      </dgm:t>
    </dgm:pt>
    <dgm:pt modelId="{AC383606-0C85-4F48-BF8E-C32A5D7FBE99}">
      <dgm:prSet phldrT="[Texto]"/>
      <dgm:spPr/>
      <dgm:t>
        <a:bodyPr/>
        <a:lstStyle/>
        <a:p>
          <a:r>
            <a:rPr lang="es-ES" dirty="0" smtClean="0">
              <a:solidFill>
                <a:srgbClr val="0070C0"/>
              </a:solidFill>
            </a:rPr>
            <a:t>Scopus recupera 397 publicaciones</a:t>
          </a:r>
          <a:endParaRPr lang="es-ES" dirty="0">
            <a:solidFill>
              <a:srgbClr val="0070C0"/>
            </a:solidFill>
          </a:endParaRPr>
        </a:p>
      </dgm:t>
    </dgm:pt>
    <dgm:pt modelId="{E4F89601-285F-4251-948E-384951D9DA19}" type="parTrans" cxnId="{51152247-48B4-4857-8340-9B5E1B159B05}">
      <dgm:prSet/>
      <dgm:spPr/>
      <dgm:t>
        <a:bodyPr/>
        <a:lstStyle/>
        <a:p>
          <a:endParaRPr lang="es-ES"/>
        </a:p>
      </dgm:t>
    </dgm:pt>
    <dgm:pt modelId="{7781842D-CB35-407F-89FB-D14256F6DE00}" type="sibTrans" cxnId="{51152247-48B4-4857-8340-9B5E1B159B05}">
      <dgm:prSet/>
      <dgm:spPr/>
      <dgm:t>
        <a:bodyPr/>
        <a:lstStyle/>
        <a:p>
          <a:endParaRPr lang="es-ES"/>
        </a:p>
      </dgm:t>
    </dgm:pt>
    <dgm:pt modelId="{DDFD8940-CF9D-4D7C-A9E2-C8865EE6D5A7}">
      <dgm:prSet phldrT="[Texto]"/>
      <dgm:spPr>
        <a:solidFill>
          <a:srgbClr val="00B0F0"/>
        </a:solidFill>
      </dgm:spPr>
      <dgm:t>
        <a:bodyPr/>
        <a:lstStyle/>
        <a:p>
          <a:r>
            <a:rPr lang="es-ES" dirty="0" smtClean="0"/>
            <a:t>Acceso Abierto</a:t>
          </a:r>
          <a:endParaRPr lang="es-ES" dirty="0"/>
        </a:p>
      </dgm:t>
    </dgm:pt>
    <dgm:pt modelId="{FC750F1E-5761-49EC-A223-C8EF5DA7AB77}" type="parTrans" cxnId="{430F7DA2-B03A-47B7-9F82-F2D27E1CC10C}">
      <dgm:prSet/>
      <dgm:spPr/>
      <dgm:t>
        <a:bodyPr/>
        <a:lstStyle/>
        <a:p>
          <a:endParaRPr lang="es-ES"/>
        </a:p>
      </dgm:t>
    </dgm:pt>
    <dgm:pt modelId="{5846AC68-5D56-442E-94B0-C3FB24CF8793}" type="sibTrans" cxnId="{430F7DA2-B03A-47B7-9F82-F2D27E1CC10C}">
      <dgm:prSet/>
      <dgm:spPr/>
      <dgm:t>
        <a:bodyPr/>
        <a:lstStyle/>
        <a:p>
          <a:endParaRPr lang="es-ES"/>
        </a:p>
      </dgm:t>
    </dgm:pt>
    <dgm:pt modelId="{D48B83CD-C497-49D4-B958-C940ED5E9E29}">
      <dgm:prSet phldrT="[Texto]"/>
      <dgm:spPr/>
      <dgm:t>
        <a:bodyPr/>
        <a:lstStyle/>
        <a:p>
          <a:r>
            <a:rPr lang="es-ES" dirty="0" smtClean="0">
              <a:solidFill>
                <a:srgbClr val="0070C0"/>
              </a:solidFill>
            </a:rPr>
            <a:t>En WOS 63%</a:t>
          </a:r>
          <a:endParaRPr lang="es-ES" dirty="0">
            <a:solidFill>
              <a:srgbClr val="0070C0"/>
            </a:solidFill>
          </a:endParaRPr>
        </a:p>
      </dgm:t>
    </dgm:pt>
    <dgm:pt modelId="{4EA906BF-BC8D-4C24-A228-562B007ACC86}" type="parTrans" cxnId="{D5E9BA09-2589-4AB3-AE1B-48B647BBFAAC}">
      <dgm:prSet/>
      <dgm:spPr/>
      <dgm:t>
        <a:bodyPr/>
        <a:lstStyle/>
        <a:p>
          <a:endParaRPr lang="es-ES"/>
        </a:p>
      </dgm:t>
    </dgm:pt>
    <dgm:pt modelId="{0172FCFA-14F9-4704-8BA2-4B042FCEF763}" type="sibTrans" cxnId="{D5E9BA09-2589-4AB3-AE1B-48B647BBFAAC}">
      <dgm:prSet/>
      <dgm:spPr/>
      <dgm:t>
        <a:bodyPr/>
        <a:lstStyle/>
        <a:p>
          <a:endParaRPr lang="es-ES"/>
        </a:p>
      </dgm:t>
    </dgm:pt>
    <dgm:pt modelId="{FB98375E-6E0A-47AC-A19C-A184C52E17F5}">
      <dgm:prSet phldrT="[Texto]"/>
      <dgm:spPr/>
      <dgm:t>
        <a:bodyPr/>
        <a:lstStyle/>
        <a:p>
          <a:r>
            <a:rPr lang="es-ES" dirty="0" smtClean="0">
              <a:solidFill>
                <a:srgbClr val="0070C0"/>
              </a:solidFill>
            </a:rPr>
            <a:t>En Scopus 58%</a:t>
          </a:r>
          <a:endParaRPr lang="es-ES" dirty="0">
            <a:solidFill>
              <a:srgbClr val="0070C0"/>
            </a:solidFill>
          </a:endParaRPr>
        </a:p>
      </dgm:t>
    </dgm:pt>
    <dgm:pt modelId="{0782A535-0FB3-4DDA-8095-9BF03C1C7335}" type="parTrans" cxnId="{B6263BED-66F6-4FBC-99BA-8DA3EFDF2F35}">
      <dgm:prSet/>
      <dgm:spPr/>
      <dgm:t>
        <a:bodyPr/>
        <a:lstStyle/>
        <a:p>
          <a:endParaRPr lang="es-ES"/>
        </a:p>
      </dgm:t>
    </dgm:pt>
    <dgm:pt modelId="{814D6FD1-EAA2-4030-B2A2-9A2B8FDC45C8}" type="sibTrans" cxnId="{B6263BED-66F6-4FBC-99BA-8DA3EFDF2F35}">
      <dgm:prSet/>
      <dgm:spPr/>
      <dgm:t>
        <a:bodyPr/>
        <a:lstStyle/>
        <a:p>
          <a:endParaRPr lang="es-ES"/>
        </a:p>
      </dgm:t>
    </dgm:pt>
    <dgm:pt modelId="{06B12B11-9499-4531-BED4-F12CC7DA7BE9}">
      <dgm:prSet phldrT="[Texto]"/>
      <dgm:spPr>
        <a:solidFill>
          <a:srgbClr val="00B0F0"/>
        </a:solidFill>
      </dgm:spPr>
      <dgm:t>
        <a:bodyPr/>
        <a:lstStyle/>
        <a:p>
          <a:r>
            <a:rPr lang="es-ES" dirty="0" smtClean="0"/>
            <a:t>Editoriales</a:t>
          </a:r>
          <a:endParaRPr lang="es-ES" dirty="0"/>
        </a:p>
      </dgm:t>
    </dgm:pt>
    <dgm:pt modelId="{40B11E52-6AED-4465-B30F-2E5521DBB426}" type="parTrans" cxnId="{6C31F164-65D7-4638-B144-0B684F5201E0}">
      <dgm:prSet/>
      <dgm:spPr/>
      <dgm:t>
        <a:bodyPr/>
        <a:lstStyle/>
        <a:p>
          <a:endParaRPr lang="es-ES"/>
        </a:p>
      </dgm:t>
    </dgm:pt>
    <dgm:pt modelId="{3C2B460C-E310-41FC-9ACE-E42A27229665}" type="sibTrans" cxnId="{6C31F164-65D7-4638-B144-0B684F5201E0}">
      <dgm:prSet/>
      <dgm:spPr/>
      <dgm:t>
        <a:bodyPr/>
        <a:lstStyle/>
        <a:p>
          <a:endParaRPr lang="es-ES"/>
        </a:p>
      </dgm:t>
    </dgm:pt>
    <dgm:pt modelId="{97B55CCA-375D-456E-B2C5-23B3C0498642}">
      <dgm:prSet phldrT="[Texto]"/>
      <dgm:spPr/>
      <dgm:t>
        <a:bodyPr/>
        <a:lstStyle/>
        <a:p>
          <a:r>
            <a:rPr lang="es-ES" dirty="0" smtClean="0">
              <a:solidFill>
                <a:srgbClr val="0070C0"/>
              </a:solidFill>
            </a:rPr>
            <a:t>Elsevier, MDPI, Springer, Wiley, Nature</a:t>
          </a:r>
          <a:endParaRPr lang="es-ES" dirty="0">
            <a:solidFill>
              <a:srgbClr val="0070C0"/>
            </a:solidFill>
          </a:endParaRPr>
        </a:p>
      </dgm:t>
    </dgm:pt>
    <dgm:pt modelId="{CA56CAA0-C545-4BE4-85E0-817736915A26}" type="parTrans" cxnId="{9368B7B0-02F7-4BFF-9DE9-A5B9E3B3CC79}">
      <dgm:prSet/>
      <dgm:spPr/>
      <dgm:t>
        <a:bodyPr/>
        <a:lstStyle/>
        <a:p>
          <a:endParaRPr lang="es-ES"/>
        </a:p>
      </dgm:t>
    </dgm:pt>
    <dgm:pt modelId="{AAEF5BA4-6749-47F4-B783-8F208B7A5716}" type="sibTrans" cxnId="{9368B7B0-02F7-4BFF-9DE9-A5B9E3B3CC79}">
      <dgm:prSet/>
      <dgm:spPr/>
      <dgm:t>
        <a:bodyPr/>
        <a:lstStyle/>
        <a:p>
          <a:endParaRPr lang="es-ES"/>
        </a:p>
      </dgm:t>
    </dgm:pt>
    <dgm:pt modelId="{66591E19-279D-428C-AD98-E893ED78CD29}" type="pres">
      <dgm:prSet presAssocID="{B3B4FD46-2D75-49F3-9985-781D9C24518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19A3577-E7D1-4816-B1FE-FA6A49150F9E}" type="pres">
      <dgm:prSet presAssocID="{95308EDD-B013-41E7-A099-7C580B33AA6D}" presName="linNode" presStyleCnt="0"/>
      <dgm:spPr/>
    </dgm:pt>
    <dgm:pt modelId="{A2F4460E-BED1-4D5E-BB3B-53F69E6750A1}" type="pres">
      <dgm:prSet presAssocID="{95308EDD-B013-41E7-A099-7C580B33AA6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2F404B8-2AF4-437D-B257-0D9933A9D4C1}" type="pres">
      <dgm:prSet presAssocID="{95308EDD-B013-41E7-A099-7C580B33AA6D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3E55D3E-CFB9-4E80-B4CE-C6A6F177E2EE}" type="pres">
      <dgm:prSet presAssocID="{10C1FA39-58DC-430A-B6E5-2353BEE254CB}" presName="sp" presStyleCnt="0"/>
      <dgm:spPr/>
    </dgm:pt>
    <dgm:pt modelId="{07DDAF34-6F4D-4651-BE6E-458AA9FA7ECD}" type="pres">
      <dgm:prSet presAssocID="{DDFD8940-CF9D-4D7C-A9E2-C8865EE6D5A7}" presName="linNode" presStyleCnt="0"/>
      <dgm:spPr/>
    </dgm:pt>
    <dgm:pt modelId="{3A841056-D76A-46F8-BE9E-B121515DCACA}" type="pres">
      <dgm:prSet presAssocID="{DDFD8940-CF9D-4D7C-A9E2-C8865EE6D5A7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C3365C8-4F27-4DC9-9838-8B629360011D}" type="pres">
      <dgm:prSet presAssocID="{DDFD8940-CF9D-4D7C-A9E2-C8865EE6D5A7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ACA78E2-F25F-472C-B6EE-A0CF6D68FB30}" type="pres">
      <dgm:prSet presAssocID="{5846AC68-5D56-442E-94B0-C3FB24CF8793}" presName="sp" presStyleCnt="0"/>
      <dgm:spPr/>
    </dgm:pt>
    <dgm:pt modelId="{EF2C21CB-6A07-403E-90DB-DAAF2CA6EF1E}" type="pres">
      <dgm:prSet presAssocID="{06B12B11-9499-4531-BED4-F12CC7DA7BE9}" presName="linNode" presStyleCnt="0"/>
      <dgm:spPr/>
    </dgm:pt>
    <dgm:pt modelId="{75EFDB9F-31D8-415D-BDD3-F9DD225F9FDF}" type="pres">
      <dgm:prSet presAssocID="{06B12B11-9499-4531-BED4-F12CC7DA7BE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DAEABA6-EDBE-43C7-ADCD-B3E76CA0038A}" type="pres">
      <dgm:prSet presAssocID="{06B12B11-9499-4531-BED4-F12CC7DA7BE9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934C9FD-E57D-440C-8599-373FD8C3302E}" type="presOf" srcId="{97B55CCA-375D-456E-B2C5-23B3C0498642}" destId="{DDAEABA6-EDBE-43C7-ADCD-B3E76CA0038A}" srcOrd="0" destOrd="0" presId="urn:microsoft.com/office/officeart/2005/8/layout/vList5"/>
    <dgm:cxn modelId="{D2A6B4B0-B7F3-4DE2-A05B-B210744D933E}" type="presOf" srcId="{FB98375E-6E0A-47AC-A19C-A184C52E17F5}" destId="{0C3365C8-4F27-4DC9-9838-8B629360011D}" srcOrd="0" destOrd="1" presId="urn:microsoft.com/office/officeart/2005/8/layout/vList5"/>
    <dgm:cxn modelId="{D7DFCB7A-60DA-4AD3-B453-F588EBB31CFE}" type="presOf" srcId="{B3B4FD46-2D75-49F3-9985-781D9C24518D}" destId="{66591E19-279D-428C-AD98-E893ED78CD29}" srcOrd="0" destOrd="0" presId="urn:microsoft.com/office/officeart/2005/8/layout/vList5"/>
    <dgm:cxn modelId="{C588FA22-5C2A-4A0A-8E80-4220F32D4CDA}" type="presOf" srcId="{DDFD8940-CF9D-4D7C-A9E2-C8865EE6D5A7}" destId="{3A841056-D76A-46F8-BE9E-B121515DCACA}" srcOrd="0" destOrd="0" presId="urn:microsoft.com/office/officeart/2005/8/layout/vList5"/>
    <dgm:cxn modelId="{989D0C41-49F3-46FF-A610-EAF7B1567729}" type="presOf" srcId="{D48B83CD-C497-49D4-B958-C940ED5E9E29}" destId="{0C3365C8-4F27-4DC9-9838-8B629360011D}" srcOrd="0" destOrd="0" presId="urn:microsoft.com/office/officeart/2005/8/layout/vList5"/>
    <dgm:cxn modelId="{B6263BED-66F6-4FBC-99BA-8DA3EFDF2F35}" srcId="{DDFD8940-CF9D-4D7C-A9E2-C8865EE6D5A7}" destId="{FB98375E-6E0A-47AC-A19C-A184C52E17F5}" srcOrd="1" destOrd="0" parTransId="{0782A535-0FB3-4DDA-8095-9BF03C1C7335}" sibTransId="{814D6FD1-EAA2-4030-B2A2-9A2B8FDC45C8}"/>
    <dgm:cxn modelId="{D21A6044-B92D-4521-BC9A-EB48F8C6553A}" srcId="{B3B4FD46-2D75-49F3-9985-781D9C24518D}" destId="{95308EDD-B013-41E7-A099-7C580B33AA6D}" srcOrd="0" destOrd="0" parTransId="{65EEDFB4-FDD2-4F1C-9C27-A8F0A7556479}" sibTransId="{10C1FA39-58DC-430A-B6E5-2353BEE254CB}"/>
    <dgm:cxn modelId="{1EFD9870-A9B3-4666-8677-6B37B9868A2E}" type="presOf" srcId="{06B12B11-9499-4531-BED4-F12CC7DA7BE9}" destId="{75EFDB9F-31D8-415D-BDD3-F9DD225F9FDF}" srcOrd="0" destOrd="0" presId="urn:microsoft.com/office/officeart/2005/8/layout/vList5"/>
    <dgm:cxn modelId="{FFFA7911-CFD9-40F6-A619-4DAC93C08D28}" srcId="{95308EDD-B013-41E7-A099-7C580B33AA6D}" destId="{BC1CBA6F-C236-473B-B1EF-0C55A3E472AC}" srcOrd="0" destOrd="0" parTransId="{655644DE-8B3E-494D-8CFE-6A4D0D9CA353}" sibTransId="{BC655130-9E50-4713-BB39-B0571F321641}"/>
    <dgm:cxn modelId="{6C31F164-65D7-4638-B144-0B684F5201E0}" srcId="{B3B4FD46-2D75-49F3-9985-781D9C24518D}" destId="{06B12B11-9499-4531-BED4-F12CC7DA7BE9}" srcOrd="2" destOrd="0" parTransId="{40B11E52-6AED-4465-B30F-2E5521DBB426}" sibTransId="{3C2B460C-E310-41FC-9ACE-E42A27229665}"/>
    <dgm:cxn modelId="{00512FE1-429A-420A-BA87-7F716DBAFA85}" type="presOf" srcId="{95308EDD-B013-41E7-A099-7C580B33AA6D}" destId="{A2F4460E-BED1-4D5E-BB3B-53F69E6750A1}" srcOrd="0" destOrd="0" presId="urn:microsoft.com/office/officeart/2005/8/layout/vList5"/>
    <dgm:cxn modelId="{D5E9BA09-2589-4AB3-AE1B-48B647BBFAAC}" srcId="{DDFD8940-CF9D-4D7C-A9E2-C8865EE6D5A7}" destId="{D48B83CD-C497-49D4-B958-C940ED5E9E29}" srcOrd="0" destOrd="0" parTransId="{4EA906BF-BC8D-4C24-A228-562B007ACC86}" sibTransId="{0172FCFA-14F9-4704-8BA2-4B042FCEF763}"/>
    <dgm:cxn modelId="{79573469-0837-42AB-A694-C781F63E8FA2}" type="presOf" srcId="{AC383606-0C85-4F48-BF8E-C32A5D7FBE99}" destId="{B2F404B8-2AF4-437D-B257-0D9933A9D4C1}" srcOrd="0" destOrd="1" presId="urn:microsoft.com/office/officeart/2005/8/layout/vList5"/>
    <dgm:cxn modelId="{359C8BF0-339D-4F9F-B029-FFDBAED34FE6}" type="presOf" srcId="{BC1CBA6F-C236-473B-B1EF-0C55A3E472AC}" destId="{B2F404B8-2AF4-437D-B257-0D9933A9D4C1}" srcOrd="0" destOrd="0" presId="urn:microsoft.com/office/officeart/2005/8/layout/vList5"/>
    <dgm:cxn modelId="{430F7DA2-B03A-47B7-9F82-F2D27E1CC10C}" srcId="{B3B4FD46-2D75-49F3-9985-781D9C24518D}" destId="{DDFD8940-CF9D-4D7C-A9E2-C8865EE6D5A7}" srcOrd="1" destOrd="0" parTransId="{FC750F1E-5761-49EC-A223-C8EF5DA7AB77}" sibTransId="{5846AC68-5D56-442E-94B0-C3FB24CF8793}"/>
    <dgm:cxn modelId="{9368B7B0-02F7-4BFF-9DE9-A5B9E3B3CC79}" srcId="{06B12B11-9499-4531-BED4-F12CC7DA7BE9}" destId="{97B55CCA-375D-456E-B2C5-23B3C0498642}" srcOrd="0" destOrd="0" parTransId="{CA56CAA0-C545-4BE4-85E0-817736915A26}" sibTransId="{AAEF5BA4-6749-47F4-B783-8F208B7A5716}"/>
    <dgm:cxn modelId="{51152247-48B4-4857-8340-9B5E1B159B05}" srcId="{95308EDD-B013-41E7-A099-7C580B33AA6D}" destId="{AC383606-0C85-4F48-BF8E-C32A5D7FBE99}" srcOrd="1" destOrd="0" parTransId="{E4F89601-285F-4251-948E-384951D9DA19}" sibTransId="{7781842D-CB35-407F-89FB-D14256F6DE00}"/>
    <dgm:cxn modelId="{70993DBE-B516-4DBD-9EA6-2DB69E2CEDC9}" type="presParOf" srcId="{66591E19-279D-428C-AD98-E893ED78CD29}" destId="{B19A3577-E7D1-4816-B1FE-FA6A49150F9E}" srcOrd="0" destOrd="0" presId="urn:microsoft.com/office/officeart/2005/8/layout/vList5"/>
    <dgm:cxn modelId="{AD3E7EFC-722E-4DE1-9292-9A1A4DEA9E78}" type="presParOf" srcId="{B19A3577-E7D1-4816-B1FE-FA6A49150F9E}" destId="{A2F4460E-BED1-4D5E-BB3B-53F69E6750A1}" srcOrd="0" destOrd="0" presId="urn:microsoft.com/office/officeart/2005/8/layout/vList5"/>
    <dgm:cxn modelId="{8F62135D-ED4B-4681-8E87-796DD3949CE4}" type="presParOf" srcId="{B19A3577-E7D1-4816-B1FE-FA6A49150F9E}" destId="{B2F404B8-2AF4-437D-B257-0D9933A9D4C1}" srcOrd="1" destOrd="0" presId="urn:microsoft.com/office/officeart/2005/8/layout/vList5"/>
    <dgm:cxn modelId="{2F1DF6F7-EF9F-46B1-9080-A287B31D25D8}" type="presParOf" srcId="{66591E19-279D-428C-AD98-E893ED78CD29}" destId="{33E55D3E-CFB9-4E80-B4CE-C6A6F177E2EE}" srcOrd="1" destOrd="0" presId="urn:microsoft.com/office/officeart/2005/8/layout/vList5"/>
    <dgm:cxn modelId="{6A10FCB0-4C4E-4C9E-A433-6C09A3D9AD5C}" type="presParOf" srcId="{66591E19-279D-428C-AD98-E893ED78CD29}" destId="{07DDAF34-6F4D-4651-BE6E-458AA9FA7ECD}" srcOrd="2" destOrd="0" presId="urn:microsoft.com/office/officeart/2005/8/layout/vList5"/>
    <dgm:cxn modelId="{A3EA74EE-4AD5-416A-A082-EFDEE6E987E9}" type="presParOf" srcId="{07DDAF34-6F4D-4651-BE6E-458AA9FA7ECD}" destId="{3A841056-D76A-46F8-BE9E-B121515DCACA}" srcOrd="0" destOrd="0" presId="urn:microsoft.com/office/officeart/2005/8/layout/vList5"/>
    <dgm:cxn modelId="{8BE540D3-46BC-46B8-96EB-101712458834}" type="presParOf" srcId="{07DDAF34-6F4D-4651-BE6E-458AA9FA7ECD}" destId="{0C3365C8-4F27-4DC9-9838-8B629360011D}" srcOrd="1" destOrd="0" presId="urn:microsoft.com/office/officeart/2005/8/layout/vList5"/>
    <dgm:cxn modelId="{80E302FC-3C68-42AA-9050-1BD8CA2ED17B}" type="presParOf" srcId="{66591E19-279D-428C-AD98-E893ED78CD29}" destId="{CACA78E2-F25F-472C-B6EE-A0CF6D68FB30}" srcOrd="3" destOrd="0" presId="urn:microsoft.com/office/officeart/2005/8/layout/vList5"/>
    <dgm:cxn modelId="{A3C241A0-BA1A-42E6-887E-6F2852806249}" type="presParOf" srcId="{66591E19-279D-428C-AD98-E893ED78CD29}" destId="{EF2C21CB-6A07-403E-90DB-DAAF2CA6EF1E}" srcOrd="4" destOrd="0" presId="urn:microsoft.com/office/officeart/2005/8/layout/vList5"/>
    <dgm:cxn modelId="{70C74BFE-AA0A-4376-A183-AE3BAADE7A7A}" type="presParOf" srcId="{EF2C21CB-6A07-403E-90DB-DAAF2CA6EF1E}" destId="{75EFDB9F-31D8-415D-BDD3-F9DD225F9FDF}" srcOrd="0" destOrd="0" presId="urn:microsoft.com/office/officeart/2005/8/layout/vList5"/>
    <dgm:cxn modelId="{4248A2CE-82F7-4D56-A083-0DD08C3544F0}" type="presParOf" srcId="{EF2C21CB-6A07-403E-90DB-DAAF2CA6EF1E}" destId="{DDAEABA6-EDBE-43C7-ADCD-B3E76CA0038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B4FD46-2D75-49F3-9985-781D9C24518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5308EDD-B013-41E7-A099-7C580B33AA6D}">
      <dgm:prSet phldrT="[Texto]"/>
      <dgm:spPr>
        <a:solidFill>
          <a:srgbClr val="00B0F0"/>
        </a:solidFill>
      </dgm:spPr>
      <dgm:t>
        <a:bodyPr/>
        <a:lstStyle/>
        <a:p>
          <a:r>
            <a:rPr lang="es-ES" dirty="0" smtClean="0"/>
            <a:t>Colaboración internacional</a:t>
          </a:r>
          <a:endParaRPr lang="es-ES" dirty="0"/>
        </a:p>
      </dgm:t>
    </dgm:pt>
    <dgm:pt modelId="{65EEDFB4-FDD2-4F1C-9C27-A8F0A7556479}" type="parTrans" cxnId="{D21A6044-B92D-4521-BC9A-EB48F8C6553A}">
      <dgm:prSet/>
      <dgm:spPr/>
      <dgm:t>
        <a:bodyPr/>
        <a:lstStyle/>
        <a:p>
          <a:endParaRPr lang="es-ES"/>
        </a:p>
      </dgm:t>
    </dgm:pt>
    <dgm:pt modelId="{10C1FA39-58DC-430A-B6E5-2353BEE254CB}" type="sibTrans" cxnId="{D21A6044-B92D-4521-BC9A-EB48F8C6553A}">
      <dgm:prSet/>
      <dgm:spPr/>
      <dgm:t>
        <a:bodyPr/>
        <a:lstStyle/>
        <a:p>
          <a:endParaRPr lang="es-ES"/>
        </a:p>
      </dgm:t>
    </dgm:pt>
    <dgm:pt modelId="{BC1CBA6F-C236-473B-B1EF-0C55A3E472AC}">
      <dgm:prSet phldrT="[Texto]"/>
      <dgm:spPr/>
      <dgm:t>
        <a:bodyPr/>
        <a:lstStyle/>
        <a:p>
          <a:r>
            <a:rPr lang="es-ES" dirty="0" smtClean="0">
              <a:solidFill>
                <a:srgbClr val="0070C0"/>
              </a:solidFill>
            </a:rPr>
            <a:t> El 34 % del total de publicaciones</a:t>
          </a:r>
          <a:endParaRPr lang="es-ES" dirty="0">
            <a:solidFill>
              <a:srgbClr val="0070C0"/>
            </a:solidFill>
          </a:endParaRPr>
        </a:p>
      </dgm:t>
    </dgm:pt>
    <dgm:pt modelId="{655644DE-8B3E-494D-8CFE-6A4D0D9CA353}" type="parTrans" cxnId="{FFFA7911-CFD9-40F6-A619-4DAC93C08D28}">
      <dgm:prSet/>
      <dgm:spPr/>
      <dgm:t>
        <a:bodyPr/>
        <a:lstStyle/>
        <a:p>
          <a:endParaRPr lang="es-ES"/>
        </a:p>
      </dgm:t>
    </dgm:pt>
    <dgm:pt modelId="{BC655130-9E50-4713-BB39-B0571F321641}" type="sibTrans" cxnId="{FFFA7911-CFD9-40F6-A619-4DAC93C08D28}">
      <dgm:prSet/>
      <dgm:spPr/>
      <dgm:t>
        <a:bodyPr/>
        <a:lstStyle/>
        <a:p>
          <a:endParaRPr lang="es-ES"/>
        </a:p>
      </dgm:t>
    </dgm:pt>
    <dgm:pt modelId="{DDFD8940-CF9D-4D7C-A9E2-C8865EE6D5A7}">
      <dgm:prSet phldrT="[Texto]"/>
      <dgm:spPr>
        <a:solidFill>
          <a:srgbClr val="00B0F0"/>
        </a:solidFill>
      </dgm:spPr>
      <dgm:t>
        <a:bodyPr/>
        <a:lstStyle/>
        <a:p>
          <a:r>
            <a:rPr lang="es-ES" dirty="0" smtClean="0"/>
            <a:t>Países</a:t>
          </a:r>
          <a:endParaRPr lang="es-ES" dirty="0"/>
        </a:p>
      </dgm:t>
    </dgm:pt>
    <dgm:pt modelId="{FC750F1E-5761-49EC-A223-C8EF5DA7AB77}" type="parTrans" cxnId="{430F7DA2-B03A-47B7-9F82-F2D27E1CC10C}">
      <dgm:prSet/>
      <dgm:spPr/>
      <dgm:t>
        <a:bodyPr/>
        <a:lstStyle/>
        <a:p>
          <a:endParaRPr lang="es-ES"/>
        </a:p>
      </dgm:t>
    </dgm:pt>
    <dgm:pt modelId="{5846AC68-5D56-442E-94B0-C3FB24CF8793}" type="sibTrans" cxnId="{430F7DA2-B03A-47B7-9F82-F2D27E1CC10C}">
      <dgm:prSet/>
      <dgm:spPr/>
      <dgm:t>
        <a:bodyPr/>
        <a:lstStyle/>
        <a:p>
          <a:endParaRPr lang="es-ES"/>
        </a:p>
      </dgm:t>
    </dgm:pt>
    <dgm:pt modelId="{D48B83CD-C497-49D4-B958-C940ED5E9E29}">
      <dgm:prSet phldrT="[Texto]"/>
      <dgm:spPr/>
      <dgm:t>
        <a:bodyPr/>
        <a:lstStyle/>
        <a:p>
          <a:r>
            <a:rPr lang="es-ES" dirty="0" smtClean="0">
              <a:solidFill>
                <a:srgbClr val="0070C0"/>
              </a:solidFill>
            </a:rPr>
            <a:t> EEUU, Alemania, Inglaterra, Francia</a:t>
          </a:r>
          <a:endParaRPr lang="es-ES" dirty="0">
            <a:solidFill>
              <a:srgbClr val="0070C0"/>
            </a:solidFill>
          </a:endParaRPr>
        </a:p>
      </dgm:t>
    </dgm:pt>
    <dgm:pt modelId="{4EA906BF-BC8D-4C24-A228-562B007ACC86}" type="parTrans" cxnId="{D5E9BA09-2589-4AB3-AE1B-48B647BBFAAC}">
      <dgm:prSet/>
      <dgm:spPr/>
      <dgm:t>
        <a:bodyPr/>
        <a:lstStyle/>
        <a:p>
          <a:endParaRPr lang="es-ES"/>
        </a:p>
      </dgm:t>
    </dgm:pt>
    <dgm:pt modelId="{0172FCFA-14F9-4704-8BA2-4B042FCEF763}" type="sibTrans" cxnId="{D5E9BA09-2589-4AB3-AE1B-48B647BBFAAC}">
      <dgm:prSet/>
      <dgm:spPr/>
      <dgm:t>
        <a:bodyPr/>
        <a:lstStyle/>
        <a:p>
          <a:endParaRPr lang="es-ES"/>
        </a:p>
      </dgm:t>
    </dgm:pt>
    <dgm:pt modelId="{06B12B11-9499-4531-BED4-F12CC7DA7BE9}">
      <dgm:prSet phldrT="[Texto]"/>
      <dgm:spPr>
        <a:solidFill>
          <a:srgbClr val="00B0F0"/>
        </a:solidFill>
      </dgm:spPr>
      <dgm:t>
        <a:bodyPr/>
        <a:lstStyle/>
        <a:p>
          <a:r>
            <a:rPr lang="es-ES" dirty="0" smtClean="0"/>
            <a:t>Instituciones</a:t>
          </a:r>
          <a:endParaRPr lang="es-ES" dirty="0"/>
        </a:p>
      </dgm:t>
    </dgm:pt>
    <dgm:pt modelId="{40B11E52-6AED-4465-B30F-2E5521DBB426}" type="parTrans" cxnId="{6C31F164-65D7-4638-B144-0B684F5201E0}">
      <dgm:prSet/>
      <dgm:spPr/>
      <dgm:t>
        <a:bodyPr/>
        <a:lstStyle/>
        <a:p>
          <a:endParaRPr lang="es-ES"/>
        </a:p>
      </dgm:t>
    </dgm:pt>
    <dgm:pt modelId="{3C2B460C-E310-41FC-9ACE-E42A27229665}" type="sibTrans" cxnId="{6C31F164-65D7-4638-B144-0B684F5201E0}">
      <dgm:prSet/>
      <dgm:spPr/>
      <dgm:t>
        <a:bodyPr/>
        <a:lstStyle/>
        <a:p>
          <a:endParaRPr lang="es-ES"/>
        </a:p>
      </dgm:t>
    </dgm:pt>
    <dgm:pt modelId="{97B55CCA-375D-456E-B2C5-23B3C0498642}">
      <dgm:prSet phldrT="[Texto]"/>
      <dgm:spPr/>
      <dgm:t>
        <a:bodyPr/>
        <a:lstStyle/>
        <a:p>
          <a:r>
            <a:rPr lang="es-ES" dirty="0" smtClean="0">
              <a:solidFill>
                <a:srgbClr val="0070C0"/>
              </a:solidFill>
            </a:rPr>
            <a:t>Univ. Complutense, CSIC, UAM, Inst. Salud Carlos III</a:t>
          </a:r>
          <a:endParaRPr lang="es-ES" dirty="0">
            <a:solidFill>
              <a:srgbClr val="0070C0"/>
            </a:solidFill>
          </a:endParaRPr>
        </a:p>
      </dgm:t>
    </dgm:pt>
    <dgm:pt modelId="{CA56CAA0-C545-4BE4-85E0-817736915A26}" type="parTrans" cxnId="{9368B7B0-02F7-4BFF-9DE9-A5B9E3B3CC79}">
      <dgm:prSet/>
      <dgm:spPr/>
      <dgm:t>
        <a:bodyPr/>
        <a:lstStyle/>
        <a:p>
          <a:endParaRPr lang="es-ES"/>
        </a:p>
      </dgm:t>
    </dgm:pt>
    <dgm:pt modelId="{AAEF5BA4-6749-47F4-B783-8F208B7A5716}" type="sibTrans" cxnId="{9368B7B0-02F7-4BFF-9DE9-A5B9E3B3CC79}">
      <dgm:prSet/>
      <dgm:spPr/>
      <dgm:t>
        <a:bodyPr/>
        <a:lstStyle/>
        <a:p>
          <a:endParaRPr lang="es-ES"/>
        </a:p>
      </dgm:t>
    </dgm:pt>
    <dgm:pt modelId="{66591E19-279D-428C-AD98-E893ED78CD29}" type="pres">
      <dgm:prSet presAssocID="{B3B4FD46-2D75-49F3-9985-781D9C24518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19A3577-E7D1-4816-B1FE-FA6A49150F9E}" type="pres">
      <dgm:prSet presAssocID="{95308EDD-B013-41E7-A099-7C580B33AA6D}" presName="linNode" presStyleCnt="0"/>
      <dgm:spPr/>
    </dgm:pt>
    <dgm:pt modelId="{A2F4460E-BED1-4D5E-BB3B-53F69E6750A1}" type="pres">
      <dgm:prSet presAssocID="{95308EDD-B013-41E7-A099-7C580B33AA6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2F404B8-2AF4-437D-B257-0D9933A9D4C1}" type="pres">
      <dgm:prSet presAssocID="{95308EDD-B013-41E7-A099-7C580B33AA6D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3E55D3E-CFB9-4E80-B4CE-C6A6F177E2EE}" type="pres">
      <dgm:prSet presAssocID="{10C1FA39-58DC-430A-B6E5-2353BEE254CB}" presName="sp" presStyleCnt="0"/>
      <dgm:spPr/>
    </dgm:pt>
    <dgm:pt modelId="{07DDAF34-6F4D-4651-BE6E-458AA9FA7ECD}" type="pres">
      <dgm:prSet presAssocID="{DDFD8940-CF9D-4D7C-A9E2-C8865EE6D5A7}" presName="linNode" presStyleCnt="0"/>
      <dgm:spPr/>
    </dgm:pt>
    <dgm:pt modelId="{3A841056-D76A-46F8-BE9E-B121515DCACA}" type="pres">
      <dgm:prSet presAssocID="{DDFD8940-CF9D-4D7C-A9E2-C8865EE6D5A7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C3365C8-4F27-4DC9-9838-8B629360011D}" type="pres">
      <dgm:prSet presAssocID="{DDFD8940-CF9D-4D7C-A9E2-C8865EE6D5A7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ACA78E2-F25F-472C-B6EE-A0CF6D68FB30}" type="pres">
      <dgm:prSet presAssocID="{5846AC68-5D56-442E-94B0-C3FB24CF8793}" presName="sp" presStyleCnt="0"/>
      <dgm:spPr/>
    </dgm:pt>
    <dgm:pt modelId="{EF2C21CB-6A07-403E-90DB-DAAF2CA6EF1E}" type="pres">
      <dgm:prSet presAssocID="{06B12B11-9499-4531-BED4-F12CC7DA7BE9}" presName="linNode" presStyleCnt="0"/>
      <dgm:spPr/>
    </dgm:pt>
    <dgm:pt modelId="{75EFDB9F-31D8-415D-BDD3-F9DD225F9FDF}" type="pres">
      <dgm:prSet presAssocID="{06B12B11-9499-4531-BED4-F12CC7DA7BE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DAEABA6-EDBE-43C7-ADCD-B3E76CA0038A}" type="pres">
      <dgm:prSet presAssocID="{06B12B11-9499-4531-BED4-F12CC7DA7BE9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934C9FD-E57D-440C-8599-373FD8C3302E}" type="presOf" srcId="{97B55CCA-375D-456E-B2C5-23B3C0498642}" destId="{DDAEABA6-EDBE-43C7-ADCD-B3E76CA0038A}" srcOrd="0" destOrd="0" presId="urn:microsoft.com/office/officeart/2005/8/layout/vList5"/>
    <dgm:cxn modelId="{D7DFCB7A-60DA-4AD3-B453-F588EBB31CFE}" type="presOf" srcId="{B3B4FD46-2D75-49F3-9985-781D9C24518D}" destId="{66591E19-279D-428C-AD98-E893ED78CD29}" srcOrd="0" destOrd="0" presId="urn:microsoft.com/office/officeart/2005/8/layout/vList5"/>
    <dgm:cxn modelId="{C588FA22-5C2A-4A0A-8E80-4220F32D4CDA}" type="presOf" srcId="{DDFD8940-CF9D-4D7C-A9E2-C8865EE6D5A7}" destId="{3A841056-D76A-46F8-BE9E-B121515DCACA}" srcOrd="0" destOrd="0" presId="urn:microsoft.com/office/officeart/2005/8/layout/vList5"/>
    <dgm:cxn modelId="{989D0C41-49F3-46FF-A610-EAF7B1567729}" type="presOf" srcId="{D48B83CD-C497-49D4-B958-C940ED5E9E29}" destId="{0C3365C8-4F27-4DC9-9838-8B629360011D}" srcOrd="0" destOrd="0" presId="urn:microsoft.com/office/officeart/2005/8/layout/vList5"/>
    <dgm:cxn modelId="{D21A6044-B92D-4521-BC9A-EB48F8C6553A}" srcId="{B3B4FD46-2D75-49F3-9985-781D9C24518D}" destId="{95308EDD-B013-41E7-A099-7C580B33AA6D}" srcOrd="0" destOrd="0" parTransId="{65EEDFB4-FDD2-4F1C-9C27-A8F0A7556479}" sibTransId="{10C1FA39-58DC-430A-B6E5-2353BEE254CB}"/>
    <dgm:cxn modelId="{1EFD9870-A9B3-4666-8677-6B37B9868A2E}" type="presOf" srcId="{06B12B11-9499-4531-BED4-F12CC7DA7BE9}" destId="{75EFDB9F-31D8-415D-BDD3-F9DD225F9FDF}" srcOrd="0" destOrd="0" presId="urn:microsoft.com/office/officeart/2005/8/layout/vList5"/>
    <dgm:cxn modelId="{FFFA7911-CFD9-40F6-A619-4DAC93C08D28}" srcId="{95308EDD-B013-41E7-A099-7C580B33AA6D}" destId="{BC1CBA6F-C236-473B-B1EF-0C55A3E472AC}" srcOrd="0" destOrd="0" parTransId="{655644DE-8B3E-494D-8CFE-6A4D0D9CA353}" sibTransId="{BC655130-9E50-4713-BB39-B0571F321641}"/>
    <dgm:cxn modelId="{6C31F164-65D7-4638-B144-0B684F5201E0}" srcId="{B3B4FD46-2D75-49F3-9985-781D9C24518D}" destId="{06B12B11-9499-4531-BED4-F12CC7DA7BE9}" srcOrd="2" destOrd="0" parTransId="{40B11E52-6AED-4465-B30F-2E5521DBB426}" sibTransId="{3C2B460C-E310-41FC-9ACE-E42A27229665}"/>
    <dgm:cxn modelId="{00512FE1-429A-420A-BA87-7F716DBAFA85}" type="presOf" srcId="{95308EDD-B013-41E7-A099-7C580B33AA6D}" destId="{A2F4460E-BED1-4D5E-BB3B-53F69E6750A1}" srcOrd="0" destOrd="0" presId="urn:microsoft.com/office/officeart/2005/8/layout/vList5"/>
    <dgm:cxn modelId="{D5E9BA09-2589-4AB3-AE1B-48B647BBFAAC}" srcId="{DDFD8940-CF9D-4D7C-A9E2-C8865EE6D5A7}" destId="{D48B83CD-C497-49D4-B958-C940ED5E9E29}" srcOrd="0" destOrd="0" parTransId="{4EA906BF-BC8D-4C24-A228-562B007ACC86}" sibTransId="{0172FCFA-14F9-4704-8BA2-4B042FCEF763}"/>
    <dgm:cxn modelId="{359C8BF0-339D-4F9F-B029-FFDBAED34FE6}" type="presOf" srcId="{BC1CBA6F-C236-473B-B1EF-0C55A3E472AC}" destId="{B2F404B8-2AF4-437D-B257-0D9933A9D4C1}" srcOrd="0" destOrd="0" presId="urn:microsoft.com/office/officeart/2005/8/layout/vList5"/>
    <dgm:cxn modelId="{430F7DA2-B03A-47B7-9F82-F2D27E1CC10C}" srcId="{B3B4FD46-2D75-49F3-9985-781D9C24518D}" destId="{DDFD8940-CF9D-4D7C-A9E2-C8865EE6D5A7}" srcOrd="1" destOrd="0" parTransId="{FC750F1E-5761-49EC-A223-C8EF5DA7AB77}" sibTransId="{5846AC68-5D56-442E-94B0-C3FB24CF8793}"/>
    <dgm:cxn modelId="{9368B7B0-02F7-4BFF-9DE9-A5B9E3B3CC79}" srcId="{06B12B11-9499-4531-BED4-F12CC7DA7BE9}" destId="{97B55CCA-375D-456E-B2C5-23B3C0498642}" srcOrd="0" destOrd="0" parTransId="{CA56CAA0-C545-4BE4-85E0-817736915A26}" sibTransId="{AAEF5BA4-6749-47F4-B783-8F208B7A5716}"/>
    <dgm:cxn modelId="{70993DBE-B516-4DBD-9EA6-2DB69E2CEDC9}" type="presParOf" srcId="{66591E19-279D-428C-AD98-E893ED78CD29}" destId="{B19A3577-E7D1-4816-B1FE-FA6A49150F9E}" srcOrd="0" destOrd="0" presId="urn:microsoft.com/office/officeart/2005/8/layout/vList5"/>
    <dgm:cxn modelId="{AD3E7EFC-722E-4DE1-9292-9A1A4DEA9E78}" type="presParOf" srcId="{B19A3577-E7D1-4816-B1FE-FA6A49150F9E}" destId="{A2F4460E-BED1-4D5E-BB3B-53F69E6750A1}" srcOrd="0" destOrd="0" presId="urn:microsoft.com/office/officeart/2005/8/layout/vList5"/>
    <dgm:cxn modelId="{8F62135D-ED4B-4681-8E87-796DD3949CE4}" type="presParOf" srcId="{B19A3577-E7D1-4816-B1FE-FA6A49150F9E}" destId="{B2F404B8-2AF4-437D-B257-0D9933A9D4C1}" srcOrd="1" destOrd="0" presId="urn:microsoft.com/office/officeart/2005/8/layout/vList5"/>
    <dgm:cxn modelId="{2F1DF6F7-EF9F-46B1-9080-A287B31D25D8}" type="presParOf" srcId="{66591E19-279D-428C-AD98-E893ED78CD29}" destId="{33E55D3E-CFB9-4E80-B4CE-C6A6F177E2EE}" srcOrd="1" destOrd="0" presId="urn:microsoft.com/office/officeart/2005/8/layout/vList5"/>
    <dgm:cxn modelId="{6A10FCB0-4C4E-4C9E-A433-6C09A3D9AD5C}" type="presParOf" srcId="{66591E19-279D-428C-AD98-E893ED78CD29}" destId="{07DDAF34-6F4D-4651-BE6E-458AA9FA7ECD}" srcOrd="2" destOrd="0" presId="urn:microsoft.com/office/officeart/2005/8/layout/vList5"/>
    <dgm:cxn modelId="{A3EA74EE-4AD5-416A-A082-EFDEE6E987E9}" type="presParOf" srcId="{07DDAF34-6F4D-4651-BE6E-458AA9FA7ECD}" destId="{3A841056-D76A-46F8-BE9E-B121515DCACA}" srcOrd="0" destOrd="0" presId="urn:microsoft.com/office/officeart/2005/8/layout/vList5"/>
    <dgm:cxn modelId="{8BE540D3-46BC-46B8-96EB-101712458834}" type="presParOf" srcId="{07DDAF34-6F4D-4651-BE6E-458AA9FA7ECD}" destId="{0C3365C8-4F27-4DC9-9838-8B629360011D}" srcOrd="1" destOrd="0" presId="urn:microsoft.com/office/officeart/2005/8/layout/vList5"/>
    <dgm:cxn modelId="{80E302FC-3C68-42AA-9050-1BD8CA2ED17B}" type="presParOf" srcId="{66591E19-279D-428C-AD98-E893ED78CD29}" destId="{CACA78E2-F25F-472C-B6EE-A0CF6D68FB30}" srcOrd="3" destOrd="0" presId="urn:microsoft.com/office/officeart/2005/8/layout/vList5"/>
    <dgm:cxn modelId="{A3C241A0-BA1A-42E6-887E-6F2852806249}" type="presParOf" srcId="{66591E19-279D-428C-AD98-E893ED78CD29}" destId="{EF2C21CB-6A07-403E-90DB-DAAF2CA6EF1E}" srcOrd="4" destOrd="0" presId="urn:microsoft.com/office/officeart/2005/8/layout/vList5"/>
    <dgm:cxn modelId="{70C74BFE-AA0A-4376-A183-AE3BAADE7A7A}" type="presParOf" srcId="{EF2C21CB-6A07-403E-90DB-DAAF2CA6EF1E}" destId="{75EFDB9F-31D8-415D-BDD3-F9DD225F9FDF}" srcOrd="0" destOrd="0" presId="urn:microsoft.com/office/officeart/2005/8/layout/vList5"/>
    <dgm:cxn modelId="{4248A2CE-82F7-4D56-A083-0DD08C3544F0}" type="presParOf" srcId="{EF2C21CB-6A07-403E-90DB-DAAF2CA6EF1E}" destId="{DDAEABA6-EDBE-43C7-ADCD-B3E76CA0038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B4FD46-2D75-49F3-9985-781D9C24518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5308EDD-B013-41E7-A099-7C580B33AA6D}">
      <dgm:prSet phldrT="[Texto]"/>
      <dgm:spPr>
        <a:solidFill>
          <a:srgbClr val="00B0F0"/>
        </a:solidFill>
      </dgm:spPr>
      <dgm:t>
        <a:bodyPr/>
        <a:lstStyle/>
        <a:p>
          <a:r>
            <a:rPr lang="es-ES" dirty="0" smtClean="0"/>
            <a:t>Financiación</a:t>
          </a:r>
          <a:endParaRPr lang="es-ES" dirty="0"/>
        </a:p>
      </dgm:t>
    </dgm:pt>
    <dgm:pt modelId="{65EEDFB4-FDD2-4F1C-9C27-A8F0A7556479}" type="parTrans" cxnId="{D21A6044-B92D-4521-BC9A-EB48F8C6553A}">
      <dgm:prSet/>
      <dgm:spPr/>
      <dgm:t>
        <a:bodyPr/>
        <a:lstStyle/>
        <a:p>
          <a:endParaRPr lang="es-ES"/>
        </a:p>
      </dgm:t>
    </dgm:pt>
    <dgm:pt modelId="{10C1FA39-58DC-430A-B6E5-2353BEE254CB}" type="sibTrans" cxnId="{D21A6044-B92D-4521-BC9A-EB48F8C6553A}">
      <dgm:prSet/>
      <dgm:spPr/>
      <dgm:t>
        <a:bodyPr/>
        <a:lstStyle/>
        <a:p>
          <a:endParaRPr lang="es-ES"/>
        </a:p>
      </dgm:t>
    </dgm:pt>
    <dgm:pt modelId="{BC1CBA6F-C236-473B-B1EF-0C55A3E472AC}">
      <dgm:prSet phldrT="[Texto]"/>
      <dgm:spPr/>
      <dgm:t>
        <a:bodyPr/>
        <a:lstStyle/>
        <a:p>
          <a:r>
            <a:rPr lang="es-ES" dirty="0" smtClean="0">
              <a:solidFill>
                <a:srgbClr val="0070C0"/>
              </a:solidFill>
            </a:rPr>
            <a:t>Gobierno de España</a:t>
          </a:r>
          <a:endParaRPr lang="es-ES" dirty="0">
            <a:solidFill>
              <a:srgbClr val="0070C0"/>
            </a:solidFill>
          </a:endParaRPr>
        </a:p>
      </dgm:t>
    </dgm:pt>
    <dgm:pt modelId="{655644DE-8B3E-494D-8CFE-6A4D0D9CA353}" type="parTrans" cxnId="{FFFA7911-CFD9-40F6-A619-4DAC93C08D28}">
      <dgm:prSet/>
      <dgm:spPr/>
      <dgm:t>
        <a:bodyPr/>
        <a:lstStyle/>
        <a:p>
          <a:endParaRPr lang="es-ES"/>
        </a:p>
      </dgm:t>
    </dgm:pt>
    <dgm:pt modelId="{BC655130-9E50-4713-BB39-B0571F321641}" type="sibTrans" cxnId="{FFFA7911-CFD9-40F6-A619-4DAC93C08D28}">
      <dgm:prSet/>
      <dgm:spPr/>
      <dgm:t>
        <a:bodyPr/>
        <a:lstStyle/>
        <a:p>
          <a:endParaRPr lang="es-ES"/>
        </a:p>
      </dgm:t>
    </dgm:pt>
    <dgm:pt modelId="{DDFD8940-CF9D-4D7C-A9E2-C8865EE6D5A7}">
      <dgm:prSet phldrT="[Texto]"/>
      <dgm:spPr>
        <a:solidFill>
          <a:srgbClr val="00B0F0"/>
        </a:solidFill>
      </dgm:spPr>
      <dgm:t>
        <a:bodyPr/>
        <a:lstStyle/>
        <a:p>
          <a:r>
            <a:rPr lang="es-ES" dirty="0" smtClean="0"/>
            <a:t>% Q1</a:t>
          </a:r>
          <a:endParaRPr lang="es-ES" dirty="0"/>
        </a:p>
      </dgm:t>
    </dgm:pt>
    <dgm:pt modelId="{FC750F1E-5761-49EC-A223-C8EF5DA7AB77}" type="parTrans" cxnId="{430F7DA2-B03A-47B7-9F82-F2D27E1CC10C}">
      <dgm:prSet/>
      <dgm:spPr/>
      <dgm:t>
        <a:bodyPr/>
        <a:lstStyle/>
        <a:p>
          <a:endParaRPr lang="es-ES"/>
        </a:p>
      </dgm:t>
    </dgm:pt>
    <dgm:pt modelId="{5846AC68-5D56-442E-94B0-C3FB24CF8793}" type="sibTrans" cxnId="{430F7DA2-B03A-47B7-9F82-F2D27E1CC10C}">
      <dgm:prSet/>
      <dgm:spPr/>
      <dgm:t>
        <a:bodyPr/>
        <a:lstStyle/>
        <a:p>
          <a:endParaRPr lang="es-ES"/>
        </a:p>
      </dgm:t>
    </dgm:pt>
    <dgm:pt modelId="{D48B83CD-C497-49D4-B958-C940ED5E9E29}">
      <dgm:prSet phldrT="[Texto]"/>
      <dgm:spPr/>
      <dgm:t>
        <a:bodyPr/>
        <a:lstStyle/>
        <a:p>
          <a:r>
            <a:rPr lang="es-ES" dirty="0" smtClean="0">
              <a:solidFill>
                <a:srgbClr val="0070C0"/>
              </a:solidFill>
            </a:rPr>
            <a:t>El 61 % de las publicaciones es Q1</a:t>
          </a:r>
          <a:endParaRPr lang="es-ES" dirty="0">
            <a:solidFill>
              <a:srgbClr val="0070C0"/>
            </a:solidFill>
          </a:endParaRPr>
        </a:p>
      </dgm:t>
    </dgm:pt>
    <dgm:pt modelId="{4EA906BF-BC8D-4C24-A228-562B007ACC86}" type="parTrans" cxnId="{D5E9BA09-2589-4AB3-AE1B-48B647BBFAAC}">
      <dgm:prSet/>
      <dgm:spPr/>
      <dgm:t>
        <a:bodyPr/>
        <a:lstStyle/>
        <a:p>
          <a:endParaRPr lang="es-ES"/>
        </a:p>
      </dgm:t>
    </dgm:pt>
    <dgm:pt modelId="{0172FCFA-14F9-4704-8BA2-4B042FCEF763}" type="sibTrans" cxnId="{D5E9BA09-2589-4AB3-AE1B-48B647BBFAAC}">
      <dgm:prSet/>
      <dgm:spPr/>
      <dgm:t>
        <a:bodyPr/>
        <a:lstStyle/>
        <a:p>
          <a:endParaRPr lang="es-ES"/>
        </a:p>
      </dgm:t>
    </dgm:pt>
    <dgm:pt modelId="{06B12B11-9499-4531-BED4-F12CC7DA7BE9}">
      <dgm:prSet phldrT="[Texto]" custT="1"/>
      <dgm:spPr>
        <a:solidFill>
          <a:srgbClr val="00B0F0"/>
        </a:solidFill>
      </dgm:spPr>
      <dgm:t>
        <a:bodyPr/>
        <a:lstStyle/>
        <a:p>
          <a:r>
            <a:rPr lang="es-ES" sz="1600" dirty="0" smtClean="0"/>
            <a:t>Documentos Top</a:t>
          </a:r>
          <a:endParaRPr lang="es-ES" sz="1600" dirty="0"/>
        </a:p>
      </dgm:t>
    </dgm:pt>
    <dgm:pt modelId="{40B11E52-6AED-4465-B30F-2E5521DBB426}" type="parTrans" cxnId="{6C31F164-65D7-4638-B144-0B684F5201E0}">
      <dgm:prSet/>
      <dgm:spPr/>
      <dgm:t>
        <a:bodyPr/>
        <a:lstStyle/>
        <a:p>
          <a:endParaRPr lang="es-ES"/>
        </a:p>
      </dgm:t>
    </dgm:pt>
    <dgm:pt modelId="{3C2B460C-E310-41FC-9ACE-E42A27229665}" type="sibTrans" cxnId="{6C31F164-65D7-4638-B144-0B684F5201E0}">
      <dgm:prSet/>
      <dgm:spPr/>
      <dgm:t>
        <a:bodyPr/>
        <a:lstStyle/>
        <a:p>
          <a:endParaRPr lang="es-ES"/>
        </a:p>
      </dgm:t>
    </dgm:pt>
    <dgm:pt modelId="{97B55CCA-375D-456E-B2C5-23B3C0498642}">
      <dgm:prSet phldrT="[Texto]"/>
      <dgm:spPr/>
      <dgm:t>
        <a:bodyPr/>
        <a:lstStyle/>
        <a:p>
          <a:r>
            <a:rPr lang="es-ES" dirty="0" smtClean="0">
              <a:solidFill>
                <a:srgbClr val="0070C0"/>
              </a:solidFill>
            </a:rPr>
            <a:t>3 publicaciones en el Top 1% mundial</a:t>
          </a:r>
          <a:endParaRPr lang="es-ES" dirty="0">
            <a:solidFill>
              <a:srgbClr val="0070C0"/>
            </a:solidFill>
          </a:endParaRPr>
        </a:p>
      </dgm:t>
    </dgm:pt>
    <dgm:pt modelId="{CA56CAA0-C545-4BE4-85E0-817736915A26}" type="parTrans" cxnId="{9368B7B0-02F7-4BFF-9DE9-A5B9E3B3CC79}">
      <dgm:prSet/>
      <dgm:spPr/>
      <dgm:t>
        <a:bodyPr/>
        <a:lstStyle/>
        <a:p>
          <a:endParaRPr lang="es-ES"/>
        </a:p>
      </dgm:t>
    </dgm:pt>
    <dgm:pt modelId="{AAEF5BA4-6749-47F4-B783-8F208B7A5716}" type="sibTrans" cxnId="{9368B7B0-02F7-4BFF-9DE9-A5B9E3B3CC79}">
      <dgm:prSet/>
      <dgm:spPr/>
      <dgm:t>
        <a:bodyPr/>
        <a:lstStyle/>
        <a:p>
          <a:endParaRPr lang="es-ES"/>
        </a:p>
      </dgm:t>
    </dgm:pt>
    <dgm:pt modelId="{231B7CDC-BB72-4BBE-A03D-873514BD9017}">
      <dgm:prSet/>
      <dgm:spPr/>
      <dgm:t>
        <a:bodyPr/>
        <a:lstStyle/>
        <a:p>
          <a:r>
            <a:rPr lang="es-ES" dirty="0" smtClean="0">
              <a:solidFill>
                <a:srgbClr val="0070C0"/>
              </a:solidFill>
            </a:rPr>
            <a:t>8 en el Top 10% mundial</a:t>
          </a:r>
          <a:endParaRPr lang="es-ES" dirty="0">
            <a:solidFill>
              <a:srgbClr val="0070C0"/>
            </a:solidFill>
          </a:endParaRPr>
        </a:p>
      </dgm:t>
    </dgm:pt>
    <dgm:pt modelId="{10B1AA68-63DC-4E6C-8B5E-41E3CC5579FD}" type="parTrans" cxnId="{E26D3D5E-74F8-494D-AA32-5569C0AB5301}">
      <dgm:prSet/>
      <dgm:spPr/>
      <dgm:t>
        <a:bodyPr/>
        <a:lstStyle/>
        <a:p>
          <a:endParaRPr lang="es-ES"/>
        </a:p>
      </dgm:t>
    </dgm:pt>
    <dgm:pt modelId="{85158F62-FFF1-4377-9D13-0A20308ABC85}" type="sibTrans" cxnId="{E26D3D5E-74F8-494D-AA32-5569C0AB5301}">
      <dgm:prSet/>
      <dgm:spPr/>
      <dgm:t>
        <a:bodyPr/>
        <a:lstStyle/>
        <a:p>
          <a:endParaRPr lang="es-ES"/>
        </a:p>
      </dgm:t>
    </dgm:pt>
    <dgm:pt modelId="{77BE8CEF-502F-48E4-81C9-274C5B960EE8}">
      <dgm:prSet phldrT="[Texto]"/>
      <dgm:spPr/>
      <dgm:t>
        <a:bodyPr/>
        <a:lstStyle/>
        <a:p>
          <a:r>
            <a:rPr lang="es-ES" dirty="0" smtClean="0">
              <a:solidFill>
                <a:srgbClr val="0070C0"/>
              </a:solidFill>
            </a:rPr>
            <a:t>Unión Europea</a:t>
          </a:r>
          <a:endParaRPr lang="es-ES" dirty="0">
            <a:solidFill>
              <a:srgbClr val="0070C0"/>
            </a:solidFill>
          </a:endParaRPr>
        </a:p>
      </dgm:t>
    </dgm:pt>
    <dgm:pt modelId="{D91F277D-306B-4546-9D4D-951EF4F0B80F}" type="parTrans" cxnId="{68CB0779-5B75-420A-A037-AECDFD3EA1D7}">
      <dgm:prSet/>
      <dgm:spPr/>
      <dgm:t>
        <a:bodyPr/>
        <a:lstStyle/>
        <a:p>
          <a:endParaRPr lang="es-ES"/>
        </a:p>
      </dgm:t>
    </dgm:pt>
    <dgm:pt modelId="{43173125-6E08-4A6E-A1FE-58C54B6100F2}" type="sibTrans" cxnId="{68CB0779-5B75-420A-A037-AECDFD3EA1D7}">
      <dgm:prSet/>
      <dgm:spPr/>
      <dgm:t>
        <a:bodyPr/>
        <a:lstStyle/>
        <a:p>
          <a:endParaRPr lang="es-ES"/>
        </a:p>
      </dgm:t>
    </dgm:pt>
    <dgm:pt modelId="{66591E19-279D-428C-AD98-E893ED78CD29}" type="pres">
      <dgm:prSet presAssocID="{B3B4FD46-2D75-49F3-9985-781D9C24518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19A3577-E7D1-4816-B1FE-FA6A49150F9E}" type="pres">
      <dgm:prSet presAssocID="{95308EDD-B013-41E7-A099-7C580B33AA6D}" presName="linNode" presStyleCnt="0"/>
      <dgm:spPr/>
    </dgm:pt>
    <dgm:pt modelId="{A2F4460E-BED1-4D5E-BB3B-53F69E6750A1}" type="pres">
      <dgm:prSet presAssocID="{95308EDD-B013-41E7-A099-7C580B33AA6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2F404B8-2AF4-437D-B257-0D9933A9D4C1}" type="pres">
      <dgm:prSet presAssocID="{95308EDD-B013-41E7-A099-7C580B33AA6D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3E55D3E-CFB9-4E80-B4CE-C6A6F177E2EE}" type="pres">
      <dgm:prSet presAssocID="{10C1FA39-58DC-430A-B6E5-2353BEE254CB}" presName="sp" presStyleCnt="0"/>
      <dgm:spPr/>
    </dgm:pt>
    <dgm:pt modelId="{07DDAF34-6F4D-4651-BE6E-458AA9FA7ECD}" type="pres">
      <dgm:prSet presAssocID="{DDFD8940-CF9D-4D7C-A9E2-C8865EE6D5A7}" presName="linNode" presStyleCnt="0"/>
      <dgm:spPr/>
    </dgm:pt>
    <dgm:pt modelId="{3A841056-D76A-46F8-BE9E-B121515DCACA}" type="pres">
      <dgm:prSet presAssocID="{DDFD8940-CF9D-4D7C-A9E2-C8865EE6D5A7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C3365C8-4F27-4DC9-9838-8B629360011D}" type="pres">
      <dgm:prSet presAssocID="{DDFD8940-CF9D-4D7C-A9E2-C8865EE6D5A7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ACA78E2-F25F-472C-B6EE-A0CF6D68FB30}" type="pres">
      <dgm:prSet presAssocID="{5846AC68-5D56-442E-94B0-C3FB24CF8793}" presName="sp" presStyleCnt="0"/>
      <dgm:spPr/>
    </dgm:pt>
    <dgm:pt modelId="{EF2C21CB-6A07-403E-90DB-DAAF2CA6EF1E}" type="pres">
      <dgm:prSet presAssocID="{06B12B11-9499-4531-BED4-F12CC7DA7BE9}" presName="linNode" presStyleCnt="0"/>
      <dgm:spPr/>
    </dgm:pt>
    <dgm:pt modelId="{75EFDB9F-31D8-415D-BDD3-F9DD225F9FDF}" type="pres">
      <dgm:prSet presAssocID="{06B12B11-9499-4531-BED4-F12CC7DA7BE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DAEABA6-EDBE-43C7-ADCD-B3E76CA0038A}" type="pres">
      <dgm:prSet presAssocID="{06B12B11-9499-4531-BED4-F12CC7DA7BE9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934C9FD-E57D-440C-8599-373FD8C3302E}" type="presOf" srcId="{97B55CCA-375D-456E-B2C5-23B3C0498642}" destId="{DDAEABA6-EDBE-43C7-ADCD-B3E76CA0038A}" srcOrd="0" destOrd="0" presId="urn:microsoft.com/office/officeart/2005/8/layout/vList5"/>
    <dgm:cxn modelId="{68CB0779-5B75-420A-A037-AECDFD3EA1D7}" srcId="{95308EDD-B013-41E7-A099-7C580B33AA6D}" destId="{77BE8CEF-502F-48E4-81C9-274C5B960EE8}" srcOrd="1" destOrd="0" parTransId="{D91F277D-306B-4546-9D4D-951EF4F0B80F}" sibTransId="{43173125-6E08-4A6E-A1FE-58C54B6100F2}"/>
    <dgm:cxn modelId="{D7DFCB7A-60DA-4AD3-B453-F588EBB31CFE}" type="presOf" srcId="{B3B4FD46-2D75-49F3-9985-781D9C24518D}" destId="{66591E19-279D-428C-AD98-E893ED78CD29}" srcOrd="0" destOrd="0" presId="urn:microsoft.com/office/officeart/2005/8/layout/vList5"/>
    <dgm:cxn modelId="{C0680844-74C8-4C96-A8E9-4E4D3F930C4A}" type="presOf" srcId="{231B7CDC-BB72-4BBE-A03D-873514BD9017}" destId="{DDAEABA6-EDBE-43C7-ADCD-B3E76CA0038A}" srcOrd="0" destOrd="1" presId="urn:microsoft.com/office/officeart/2005/8/layout/vList5"/>
    <dgm:cxn modelId="{C588FA22-5C2A-4A0A-8E80-4220F32D4CDA}" type="presOf" srcId="{DDFD8940-CF9D-4D7C-A9E2-C8865EE6D5A7}" destId="{3A841056-D76A-46F8-BE9E-B121515DCACA}" srcOrd="0" destOrd="0" presId="urn:microsoft.com/office/officeart/2005/8/layout/vList5"/>
    <dgm:cxn modelId="{989D0C41-49F3-46FF-A610-EAF7B1567729}" type="presOf" srcId="{D48B83CD-C497-49D4-B958-C940ED5E9E29}" destId="{0C3365C8-4F27-4DC9-9838-8B629360011D}" srcOrd="0" destOrd="0" presId="urn:microsoft.com/office/officeart/2005/8/layout/vList5"/>
    <dgm:cxn modelId="{E26D3D5E-74F8-494D-AA32-5569C0AB5301}" srcId="{06B12B11-9499-4531-BED4-F12CC7DA7BE9}" destId="{231B7CDC-BB72-4BBE-A03D-873514BD9017}" srcOrd="1" destOrd="0" parTransId="{10B1AA68-63DC-4E6C-8B5E-41E3CC5579FD}" sibTransId="{85158F62-FFF1-4377-9D13-0A20308ABC85}"/>
    <dgm:cxn modelId="{D21A6044-B92D-4521-BC9A-EB48F8C6553A}" srcId="{B3B4FD46-2D75-49F3-9985-781D9C24518D}" destId="{95308EDD-B013-41E7-A099-7C580B33AA6D}" srcOrd="0" destOrd="0" parTransId="{65EEDFB4-FDD2-4F1C-9C27-A8F0A7556479}" sibTransId="{10C1FA39-58DC-430A-B6E5-2353BEE254CB}"/>
    <dgm:cxn modelId="{1EFD9870-A9B3-4666-8677-6B37B9868A2E}" type="presOf" srcId="{06B12B11-9499-4531-BED4-F12CC7DA7BE9}" destId="{75EFDB9F-31D8-415D-BDD3-F9DD225F9FDF}" srcOrd="0" destOrd="0" presId="urn:microsoft.com/office/officeart/2005/8/layout/vList5"/>
    <dgm:cxn modelId="{FFFA7911-CFD9-40F6-A619-4DAC93C08D28}" srcId="{95308EDD-B013-41E7-A099-7C580B33AA6D}" destId="{BC1CBA6F-C236-473B-B1EF-0C55A3E472AC}" srcOrd="0" destOrd="0" parTransId="{655644DE-8B3E-494D-8CFE-6A4D0D9CA353}" sibTransId="{BC655130-9E50-4713-BB39-B0571F321641}"/>
    <dgm:cxn modelId="{6C31F164-65D7-4638-B144-0B684F5201E0}" srcId="{B3B4FD46-2D75-49F3-9985-781D9C24518D}" destId="{06B12B11-9499-4531-BED4-F12CC7DA7BE9}" srcOrd="2" destOrd="0" parTransId="{40B11E52-6AED-4465-B30F-2E5521DBB426}" sibTransId="{3C2B460C-E310-41FC-9ACE-E42A27229665}"/>
    <dgm:cxn modelId="{00512FE1-429A-420A-BA87-7F716DBAFA85}" type="presOf" srcId="{95308EDD-B013-41E7-A099-7C580B33AA6D}" destId="{A2F4460E-BED1-4D5E-BB3B-53F69E6750A1}" srcOrd="0" destOrd="0" presId="urn:microsoft.com/office/officeart/2005/8/layout/vList5"/>
    <dgm:cxn modelId="{D5E9BA09-2589-4AB3-AE1B-48B647BBFAAC}" srcId="{DDFD8940-CF9D-4D7C-A9E2-C8865EE6D5A7}" destId="{D48B83CD-C497-49D4-B958-C940ED5E9E29}" srcOrd="0" destOrd="0" parTransId="{4EA906BF-BC8D-4C24-A228-562B007ACC86}" sibTransId="{0172FCFA-14F9-4704-8BA2-4B042FCEF763}"/>
    <dgm:cxn modelId="{AC45BD2D-B009-4BAE-873E-11AE03733BDD}" type="presOf" srcId="{77BE8CEF-502F-48E4-81C9-274C5B960EE8}" destId="{B2F404B8-2AF4-437D-B257-0D9933A9D4C1}" srcOrd="0" destOrd="1" presId="urn:microsoft.com/office/officeart/2005/8/layout/vList5"/>
    <dgm:cxn modelId="{359C8BF0-339D-4F9F-B029-FFDBAED34FE6}" type="presOf" srcId="{BC1CBA6F-C236-473B-B1EF-0C55A3E472AC}" destId="{B2F404B8-2AF4-437D-B257-0D9933A9D4C1}" srcOrd="0" destOrd="0" presId="urn:microsoft.com/office/officeart/2005/8/layout/vList5"/>
    <dgm:cxn modelId="{430F7DA2-B03A-47B7-9F82-F2D27E1CC10C}" srcId="{B3B4FD46-2D75-49F3-9985-781D9C24518D}" destId="{DDFD8940-CF9D-4D7C-A9E2-C8865EE6D5A7}" srcOrd="1" destOrd="0" parTransId="{FC750F1E-5761-49EC-A223-C8EF5DA7AB77}" sibTransId="{5846AC68-5D56-442E-94B0-C3FB24CF8793}"/>
    <dgm:cxn modelId="{9368B7B0-02F7-4BFF-9DE9-A5B9E3B3CC79}" srcId="{06B12B11-9499-4531-BED4-F12CC7DA7BE9}" destId="{97B55CCA-375D-456E-B2C5-23B3C0498642}" srcOrd="0" destOrd="0" parTransId="{CA56CAA0-C545-4BE4-85E0-817736915A26}" sibTransId="{AAEF5BA4-6749-47F4-B783-8F208B7A5716}"/>
    <dgm:cxn modelId="{70993DBE-B516-4DBD-9EA6-2DB69E2CEDC9}" type="presParOf" srcId="{66591E19-279D-428C-AD98-E893ED78CD29}" destId="{B19A3577-E7D1-4816-B1FE-FA6A49150F9E}" srcOrd="0" destOrd="0" presId="urn:microsoft.com/office/officeart/2005/8/layout/vList5"/>
    <dgm:cxn modelId="{AD3E7EFC-722E-4DE1-9292-9A1A4DEA9E78}" type="presParOf" srcId="{B19A3577-E7D1-4816-B1FE-FA6A49150F9E}" destId="{A2F4460E-BED1-4D5E-BB3B-53F69E6750A1}" srcOrd="0" destOrd="0" presId="urn:microsoft.com/office/officeart/2005/8/layout/vList5"/>
    <dgm:cxn modelId="{8F62135D-ED4B-4681-8E87-796DD3949CE4}" type="presParOf" srcId="{B19A3577-E7D1-4816-B1FE-FA6A49150F9E}" destId="{B2F404B8-2AF4-437D-B257-0D9933A9D4C1}" srcOrd="1" destOrd="0" presId="urn:microsoft.com/office/officeart/2005/8/layout/vList5"/>
    <dgm:cxn modelId="{2F1DF6F7-EF9F-46B1-9080-A287B31D25D8}" type="presParOf" srcId="{66591E19-279D-428C-AD98-E893ED78CD29}" destId="{33E55D3E-CFB9-4E80-B4CE-C6A6F177E2EE}" srcOrd="1" destOrd="0" presId="urn:microsoft.com/office/officeart/2005/8/layout/vList5"/>
    <dgm:cxn modelId="{6A10FCB0-4C4E-4C9E-A433-6C09A3D9AD5C}" type="presParOf" srcId="{66591E19-279D-428C-AD98-E893ED78CD29}" destId="{07DDAF34-6F4D-4651-BE6E-458AA9FA7ECD}" srcOrd="2" destOrd="0" presId="urn:microsoft.com/office/officeart/2005/8/layout/vList5"/>
    <dgm:cxn modelId="{A3EA74EE-4AD5-416A-A082-EFDEE6E987E9}" type="presParOf" srcId="{07DDAF34-6F4D-4651-BE6E-458AA9FA7ECD}" destId="{3A841056-D76A-46F8-BE9E-B121515DCACA}" srcOrd="0" destOrd="0" presId="urn:microsoft.com/office/officeart/2005/8/layout/vList5"/>
    <dgm:cxn modelId="{8BE540D3-46BC-46B8-96EB-101712458834}" type="presParOf" srcId="{07DDAF34-6F4D-4651-BE6E-458AA9FA7ECD}" destId="{0C3365C8-4F27-4DC9-9838-8B629360011D}" srcOrd="1" destOrd="0" presId="urn:microsoft.com/office/officeart/2005/8/layout/vList5"/>
    <dgm:cxn modelId="{80E302FC-3C68-42AA-9050-1BD8CA2ED17B}" type="presParOf" srcId="{66591E19-279D-428C-AD98-E893ED78CD29}" destId="{CACA78E2-F25F-472C-B6EE-A0CF6D68FB30}" srcOrd="3" destOrd="0" presId="urn:microsoft.com/office/officeart/2005/8/layout/vList5"/>
    <dgm:cxn modelId="{A3C241A0-BA1A-42E6-887E-6F2852806249}" type="presParOf" srcId="{66591E19-279D-428C-AD98-E893ED78CD29}" destId="{EF2C21CB-6A07-403E-90DB-DAAF2CA6EF1E}" srcOrd="4" destOrd="0" presId="urn:microsoft.com/office/officeart/2005/8/layout/vList5"/>
    <dgm:cxn modelId="{70C74BFE-AA0A-4376-A183-AE3BAADE7A7A}" type="presParOf" srcId="{EF2C21CB-6A07-403E-90DB-DAAF2CA6EF1E}" destId="{75EFDB9F-31D8-415D-BDD3-F9DD225F9FDF}" srcOrd="0" destOrd="0" presId="urn:microsoft.com/office/officeart/2005/8/layout/vList5"/>
    <dgm:cxn modelId="{4248A2CE-82F7-4D56-A083-0DD08C3544F0}" type="presParOf" srcId="{EF2C21CB-6A07-403E-90DB-DAAF2CA6EF1E}" destId="{DDAEABA6-EDBE-43C7-ADCD-B3E76CA0038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3B4FD46-2D75-49F3-9985-781D9C24518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5308EDD-B013-41E7-A099-7C580B33AA6D}">
      <dgm:prSet phldrT="[Texto]"/>
      <dgm:spPr>
        <a:solidFill>
          <a:srgbClr val="00B0F0"/>
        </a:solidFill>
      </dgm:spPr>
      <dgm:t>
        <a:bodyPr/>
        <a:lstStyle/>
        <a:p>
          <a:r>
            <a:rPr lang="es-ES" dirty="0" smtClean="0"/>
            <a:t>Documentos</a:t>
          </a:r>
          <a:endParaRPr lang="es-ES" dirty="0"/>
        </a:p>
      </dgm:t>
    </dgm:pt>
    <dgm:pt modelId="{65EEDFB4-FDD2-4F1C-9C27-A8F0A7556479}" type="parTrans" cxnId="{D21A6044-B92D-4521-BC9A-EB48F8C6553A}">
      <dgm:prSet/>
      <dgm:spPr/>
      <dgm:t>
        <a:bodyPr/>
        <a:lstStyle/>
        <a:p>
          <a:endParaRPr lang="es-ES"/>
        </a:p>
      </dgm:t>
    </dgm:pt>
    <dgm:pt modelId="{10C1FA39-58DC-430A-B6E5-2353BEE254CB}" type="sibTrans" cxnId="{D21A6044-B92D-4521-BC9A-EB48F8C6553A}">
      <dgm:prSet/>
      <dgm:spPr/>
      <dgm:t>
        <a:bodyPr/>
        <a:lstStyle/>
        <a:p>
          <a:endParaRPr lang="es-ES"/>
        </a:p>
      </dgm:t>
    </dgm:pt>
    <dgm:pt modelId="{BC1CBA6F-C236-473B-B1EF-0C55A3E472AC}">
      <dgm:prSet phldrT="[Texto]"/>
      <dgm:spPr/>
      <dgm:t>
        <a:bodyPr/>
        <a:lstStyle/>
        <a:p>
          <a:r>
            <a:rPr lang="es-ES" dirty="0" smtClean="0">
              <a:solidFill>
                <a:srgbClr val="0070C0"/>
              </a:solidFill>
            </a:rPr>
            <a:t>1253 artículos / reviews</a:t>
          </a:r>
          <a:endParaRPr lang="es-ES" dirty="0">
            <a:solidFill>
              <a:srgbClr val="0070C0"/>
            </a:solidFill>
          </a:endParaRPr>
        </a:p>
      </dgm:t>
    </dgm:pt>
    <dgm:pt modelId="{655644DE-8B3E-494D-8CFE-6A4D0D9CA353}" type="parTrans" cxnId="{FFFA7911-CFD9-40F6-A619-4DAC93C08D28}">
      <dgm:prSet/>
      <dgm:spPr/>
      <dgm:t>
        <a:bodyPr/>
        <a:lstStyle/>
        <a:p>
          <a:endParaRPr lang="es-ES"/>
        </a:p>
      </dgm:t>
    </dgm:pt>
    <dgm:pt modelId="{BC655130-9E50-4713-BB39-B0571F321641}" type="sibTrans" cxnId="{FFFA7911-CFD9-40F6-A619-4DAC93C08D28}">
      <dgm:prSet/>
      <dgm:spPr/>
      <dgm:t>
        <a:bodyPr/>
        <a:lstStyle/>
        <a:p>
          <a:endParaRPr lang="es-ES"/>
        </a:p>
      </dgm:t>
    </dgm:pt>
    <dgm:pt modelId="{06B12B11-9499-4531-BED4-F12CC7DA7BE9}">
      <dgm:prSet phldrT="[Texto]" custT="1"/>
      <dgm:spPr>
        <a:solidFill>
          <a:srgbClr val="00B0F0"/>
        </a:solidFill>
      </dgm:spPr>
      <dgm:t>
        <a:bodyPr/>
        <a:lstStyle/>
        <a:p>
          <a:r>
            <a:rPr lang="es-ES" sz="1400" dirty="0" smtClean="0"/>
            <a:t>Libros / cap. libros</a:t>
          </a:r>
          <a:endParaRPr lang="es-ES" sz="1400" dirty="0"/>
        </a:p>
      </dgm:t>
    </dgm:pt>
    <dgm:pt modelId="{40B11E52-6AED-4465-B30F-2E5521DBB426}" type="parTrans" cxnId="{6C31F164-65D7-4638-B144-0B684F5201E0}">
      <dgm:prSet/>
      <dgm:spPr/>
      <dgm:t>
        <a:bodyPr/>
        <a:lstStyle/>
        <a:p>
          <a:endParaRPr lang="es-ES"/>
        </a:p>
      </dgm:t>
    </dgm:pt>
    <dgm:pt modelId="{3C2B460C-E310-41FC-9ACE-E42A27229665}" type="sibTrans" cxnId="{6C31F164-65D7-4638-B144-0B684F5201E0}">
      <dgm:prSet/>
      <dgm:spPr/>
      <dgm:t>
        <a:bodyPr/>
        <a:lstStyle/>
        <a:p>
          <a:endParaRPr lang="es-ES"/>
        </a:p>
      </dgm:t>
    </dgm:pt>
    <dgm:pt modelId="{97B55CCA-375D-456E-B2C5-23B3C0498642}">
      <dgm:prSet phldrT="[Texto]"/>
      <dgm:spPr/>
      <dgm:t>
        <a:bodyPr/>
        <a:lstStyle/>
        <a:p>
          <a:r>
            <a:rPr lang="es-ES" dirty="0" smtClean="0">
              <a:solidFill>
                <a:srgbClr val="0070C0"/>
              </a:solidFill>
            </a:rPr>
            <a:t>70 % Campus Moncloa</a:t>
          </a:r>
          <a:endParaRPr lang="es-ES" dirty="0">
            <a:solidFill>
              <a:srgbClr val="0070C0"/>
            </a:solidFill>
          </a:endParaRPr>
        </a:p>
      </dgm:t>
    </dgm:pt>
    <dgm:pt modelId="{CA56CAA0-C545-4BE4-85E0-817736915A26}" type="parTrans" cxnId="{9368B7B0-02F7-4BFF-9DE9-A5B9E3B3CC79}">
      <dgm:prSet/>
      <dgm:spPr/>
      <dgm:t>
        <a:bodyPr/>
        <a:lstStyle/>
        <a:p>
          <a:endParaRPr lang="es-ES"/>
        </a:p>
      </dgm:t>
    </dgm:pt>
    <dgm:pt modelId="{AAEF5BA4-6749-47F4-B783-8F208B7A5716}" type="sibTrans" cxnId="{9368B7B0-02F7-4BFF-9DE9-A5B9E3B3CC79}">
      <dgm:prSet/>
      <dgm:spPr/>
      <dgm:t>
        <a:bodyPr/>
        <a:lstStyle/>
        <a:p>
          <a:endParaRPr lang="es-ES"/>
        </a:p>
      </dgm:t>
    </dgm:pt>
    <dgm:pt modelId="{0A79D841-F498-4039-A1B6-FFFD77B25788}">
      <dgm:prSet phldrT="[Texto]"/>
      <dgm:spPr/>
      <dgm:t>
        <a:bodyPr/>
        <a:lstStyle/>
        <a:p>
          <a:r>
            <a:rPr lang="es-ES" dirty="0" smtClean="0">
              <a:solidFill>
                <a:srgbClr val="0070C0"/>
              </a:solidFill>
            </a:rPr>
            <a:t>488 libros / capítulos de libros</a:t>
          </a:r>
          <a:endParaRPr lang="es-ES" dirty="0">
            <a:solidFill>
              <a:srgbClr val="0070C0"/>
            </a:solidFill>
          </a:endParaRPr>
        </a:p>
      </dgm:t>
    </dgm:pt>
    <dgm:pt modelId="{FF6795AA-C358-48C6-A690-AA8B932788F4}" type="parTrans" cxnId="{FBC67D9D-78DD-4298-865A-4969AF209746}">
      <dgm:prSet/>
      <dgm:spPr/>
      <dgm:t>
        <a:bodyPr/>
        <a:lstStyle/>
        <a:p>
          <a:endParaRPr lang="es-ES"/>
        </a:p>
      </dgm:t>
    </dgm:pt>
    <dgm:pt modelId="{3B9433DB-1CB2-4290-994A-671406EB7D85}" type="sibTrans" cxnId="{FBC67D9D-78DD-4298-865A-4969AF209746}">
      <dgm:prSet/>
      <dgm:spPr/>
      <dgm:t>
        <a:bodyPr/>
        <a:lstStyle/>
        <a:p>
          <a:endParaRPr lang="es-ES"/>
        </a:p>
      </dgm:t>
    </dgm:pt>
    <dgm:pt modelId="{D594FF0A-3F16-422B-B400-669229E4FAD6}">
      <dgm:prSet phldrT="[Texto]"/>
      <dgm:spPr/>
      <dgm:t>
        <a:bodyPr/>
        <a:lstStyle/>
        <a:p>
          <a:r>
            <a:rPr lang="es-ES" dirty="0" smtClean="0">
              <a:solidFill>
                <a:srgbClr val="0070C0"/>
              </a:solidFill>
            </a:rPr>
            <a:t>1885 total publicaciones</a:t>
          </a:r>
          <a:endParaRPr lang="es-ES" dirty="0">
            <a:solidFill>
              <a:srgbClr val="0070C0"/>
            </a:solidFill>
          </a:endParaRPr>
        </a:p>
      </dgm:t>
    </dgm:pt>
    <dgm:pt modelId="{0658EF85-1B36-43BA-927A-8A701A424062}" type="parTrans" cxnId="{18B770CD-9142-40DE-BB5A-CC5A66F22AAF}">
      <dgm:prSet/>
      <dgm:spPr/>
      <dgm:t>
        <a:bodyPr/>
        <a:lstStyle/>
        <a:p>
          <a:endParaRPr lang="es-ES"/>
        </a:p>
      </dgm:t>
    </dgm:pt>
    <dgm:pt modelId="{9A24EF4E-7C7D-452C-AF83-5E2CED48788B}" type="sibTrans" cxnId="{18B770CD-9142-40DE-BB5A-CC5A66F22AAF}">
      <dgm:prSet/>
      <dgm:spPr/>
      <dgm:t>
        <a:bodyPr/>
        <a:lstStyle/>
        <a:p>
          <a:endParaRPr lang="es-ES"/>
        </a:p>
      </dgm:t>
    </dgm:pt>
    <dgm:pt modelId="{8424B7E2-527D-47DD-99AC-A80146E81D57}">
      <dgm:prSet/>
      <dgm:spPr/>
      <dgm:t>
        <a:bodyPr/>
        <a:lstStyle/>
        <a:p>
          <a:r>
            <a:rPr lang="es-ES" dirty="0" smtClean="0">
              <a:solidFill>
                <a:srgbClr val="0070C0"/>
              </a:solidFill>
            </a:rPr>
            <a:t>30 % Campus Montepríncipe</a:t>
          </a:r>
          <a:endParaRPr lang="es-ES" dirty="0">
            <a:solidFill>
              <a:srgbClr val="0070C0"/>
            </a:solidFill>
          </a:endParaRPr>
        </a:p>
      </dgm:t>
    </dgm:pt>
    <dgm:pt modelId="{6208C018-6F33-42E5-93F6-10261A12A31D}" type="parTrans" cxnId="{C4F35B88-FB1A-4804-8267-389BD6D60D7F}">
      <dgm:prSet/>
      <dgm:spPr/>
      <dgm:t>
        <a:bodyPr/>
        <a:lstStyle/>
        <a:p>
          <a:endParaRPr lang="es-ES"/>
        </a:p>
      </dgm:t>
    </dgm:pt>
    <dgm:pt modelId="{D10F379A-1081-44AC-89DA-398A4991F839}" type="sibTrans" cxnId="{C4F35B88-FB1A-4804-8267-389BD6D60D7F}">
      <dgm:prSet/>
      <dgm:spPr/>
      <dgm:t>
        <a:bodyPr/>
        <a:lstStyle/>
        <a:p>
          <a:endParaRPr lang="es-ES"/>
        </a:p>
      </dgm:t>
    </dgm:pt>
    <dgm:pt modelId="{66591E19-279D-428C-AD98-E893ED78CD29}" type="pres">
      <dgm:prSet presAssocID="{B3B4FD46-2D75-49F3-9985-781D9C24518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19A3577-E7D1-4816-B1FE-FA6A49150F9E}" type="pres">
      <dgm:prSet presAssocID="{95308EDD-B013-41E7-A099-7C580B33AA6D}" presName="linNode" presStyleCnt="0"/>
      <dgm:spPr/>
    </dgm:pt>
    <dgm:pt modelId="{A2F4460E-BED1-4D5E-BB3B-53F69E6750A1}" type="pres">
      <dgm:prSet presAssocID="{95308EDD-B013-41E7-A099-7C580B33AA6D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2F404B8-2AF4-437D-B257-0D9933A9D4C1}" type="pres">
      <dgm:prSet presAssocID="{95308EDD-B013-41E7-A099-7C580B33AA6D}" presName="descendantText" presStyleLbl="alignAccFollowNode1" presStyleIdx="0" presStyleCnt="2" custScaleY="11567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3E55D3E-CFB9-4E80-B4CE-C6A6F177E2EE}" type="pres">
      <dgm:prSet presAssocID="{10C1FA39-58DC-430A-B6E5-2353BEE254CB}" presName="sp" presStyleCnt="0"/>
      <dgm:spPr/>
    </dgm:pt>
    <dgm:pt modelId="{EF2C21CB-6A07-403E-90DB-DAAF2CA6EF1E}" type="pres">
      <dgm:prSet presAssocID="{06B12B11-9499-4531-BED4-F12CC7DA7BE9}" presName="linNode" presStyleCnt="0"/>
      <dgm:spPr/>
    </dgm:pt>
    <dgm:pt modelId="{75EFDB9F-31D8-415D-BDD3-F9DD225F9FDF}" type="pres">
      <dgm:prSet presAssocID="{06B12B11-9499-4531-BED4-F12CC7DA7BE9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DAEABA6-EDBE-43C7-ADCD-B3E76CA0038A}" type="pres">
      <dgm:prSet presAssocID="{06B12B11-9499-4531-BED4-F12CC7DA7BE9}" presName="descendantText" presStyleLbl="alignAccFollowNode1" presStyleIdx="1" presStyleCnt="2" custScaleY="11584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934C9FD-E57D-440C-8599-373FD8C3302E}" type="presOf" srcId="{97B55CCA-375D-456E-B2C5-23B3C0498642}" destId="{DDAEABA6-EDBE-43C7-ADCD-B3E76CA0038A}" srcOrd="0" destOrd="0" presId="urn:microsoft.com/office/officeart/2005/8/layout/vList5"/>
    <dgm:cxn modelId="{C4F35B88-FB1A-4804-8267-389BD6D60D7F}" srcId="{06B12B11-9499-4531-BED4-F12CC7DA7BE9}" destId="{8424B7E2-527D-47DD-99AC-A80146E81D57}" srcOrd="1" destOrd="0" parTransId="{6208C018-6F33-42E5-93F6-10261A12A31D}" sibTransId="{D10F379A-1081-44AC-89DA-398A4991F839}"/>
    <dgm:cxn modelId="{18B770CD-9142-40DE-BB5A-CC5A66F22AAF}" srcId="{95308EDD-B013-41E7-A099-7C580B33AA6D}" destId="{D594FF0A-3F16-422B-B400-669229E4FAD6}" srcOrd="0" destOrd="0" parTransId="{0658EF85-1B36-43BA-927A-8A701A424062}" sibTransId="{9A24EF4E-7C7D-452C-AF83-5E2CED48788B}"/>
    <dgm:cxn modelId="{D7DFCB7A-60DA-4AD3-B453-F588EBB31CFE}" type="presOf" srcId="{B3B4FD46-2D75-49F3-9985-781D9C24518D}" destId="{66591E19-279D-428C-AD98-E893ED78CD29}" srcOrd="0" destOrd="0" presId="urn:microsoft.com/office/officeart/2005/8/layout/vList5"/>
    <dgm:cxn modelId="{6A8A92FB-01C9-42FF-B222-18A9B7DE0EA2}" type="presOf" srcId="{D594FF0A-3F16-422B-B400-669229E4FAD6}" destId="{B2F404B8-2AF4-437D-B257-0D9933A9D4C1}" srcOrd="0" destOrd="0" presId="urn:microsoft.com/office/officeart/2005/8/layout/vList5"/>
    <dgm:cxn modelId="{5B52CDD9-A089-4219-8AA2-5828423802ED}" type="presOf" srcId="{0A79D841-F498-4039-A1B6-FFFD77B25788}" destId="{B2F404B8-2AF4-437D-B257-0D9933A9D4C1}" srcOrd="0" destOrd="2" presId="urn:microsoft.com/office/officeart/2005/8/layout/vList5"/>
    <dgm:cxn modelId="{D21A6044-B92D-4521-BC9A-EB48F8C6553A}" srcId="{B3B4FD46-2D75-49F3-9985-781D9C24518D}" destId="{95308EDD-B013-41E7-A099-7C580B33AA6D}" srcOrd="0" destOrd="0" parTransId="{65EEDFB4-FDD2-4F1C-9C27-A8F0A7556479}" sibTransId="{10C1FA39-58DC-430A-B6E5-2353BEE254CB}"/>
    <dgm:cxn modelId="{1EFD9870-A9B3-4666-8677-6B37B9868A2E}" type="presOf" srcId="{06B12B11-9499-4531-BED4-F12CC7DA7BE9}" destId="{75EFDB9F-31D8-415D-BDD3-F9DD225F9FDF}" srcOrd="0" destOrd="0" presId="urn:microsoft.com/office/officeart/2005/8/layout/vList5"/>
    <dgm:cxn modelId="{FBC67D9D-78DD-4298-865A-4969AF209746}" srcId="{95308EDD-B013-41E7-A099-7C580B33AA6D}" destId="{0A79D841-F498-4039-A1B6-FFFD77B25788}" srcOrd="2" destOrd="0" parTransId="{FF6795AA-C358-48C6-A690-AA8B932788F4}" sibTransId="{3B9433DB-1CB2-4290-994A-671406EB7D85}"/>
    <dgm:cxn modelId="{FFFA7911-CFD9-40F6-A619-4DAC93C08D28}" srcId="{95308EDD-B013-41E7-A099-7C580B33AA6D}" destId="{BC1CBA6F-C236-473B-B1EF-0C55A3E472AC}" srcOrd="1" destOrd="0" parTransId="{655644DE-8B3E-494D-8CFE-6A4D0D9CA353}" sibTransId="{BC655130-9E50-4713-BB39-B0571F321641}"/>
    <dgm:cxn modelId="{6C31F164-65D7-4638-B144-0B684F5201E0}" srcId="{B3B4FD46-2D75-49F3-9985-781D9C24518D}" destId="{06B12B11-9499-4531-BED4-F12CC7DA7BE9}" srcOrd="1" destOrd="0" parTransId="{40B11E52-6AED-4465-B30F-2E5521DBB426}" sibTransId="{3C2B460C-E310-41FC-9ACE-E42A27229665}"/>
    <dgm:cxn modelId="{00512FE1-429A-420A-BA87-7F716DBAFA85}" type="presOf" srcId="{95308EDD-B013-41E7-A099-7C580B33AA6D}" destId="{A2F4460E-BED1-4D5E-BB3B-53F69E6750A1}" srcOrd="0" destOrd="0" presId="urn:microsoft.com/office/officeart/2005/8/layout/vList5"/>
    <dgm:cxn modelId="{359C8BF0-339D-4F9F-B029-FFDBAED34FE6}" type="presOf" srcId="{BC1CBA6F-C236-473B-B1EF-0C55A3E472AC}" destId="{B2F404B8-2AF4-437D-B257-0D9933A9D4C1}" srcOrd="0" destOrd="1" presId="urn:microsoft.com/office/officeart/2005/8/layout/vList5"/>
    <dgm:cxn modelId="{83068D09-B95F-4E64-A2E6-7361B7F2B388}" type="presOf" srcId="{8424B7E2-527D-47DD-99AC-A80146E81D57}" destId="{DDAEABA6-EDBE-43C7-ADCD-B3E76CA0038A}" srcOrd="0" destOrd="1" presId="urn:microsoft.com/office/officeart/2005/8/layout/vList5"/>
    <dgm:cxn modelId="{9368B7B0-02F7-4BFF-9DE9-A5B9E3B3CC79}" srcId="{06B12B11-9499-4531-BED4-F12CC7DA7BE9}" destId="{97B55CCA-375D-456E-B2C5-23B3C0498642}" srcOrd="0" destOrd="0" parTransId="{CA56CAA0-C545-4BE4-85E0-817736915A26}" sibTransId="{AAEF5BA4-6749-47F4-B783-8F208B7A5716}"/>
    <dgm:cxn modelId="{70993DBE-B516-4DBD-9EA6-2DB69E2CEDC9}" type="presParOf" srcId="{66591E19-279D-428C-AD98-E893ED78CD29}" destId="{B19A3577-E7D1-4816-B1FE-FA6A49150F9E}" srcOrd="0" destOrd="0" presId="urn:microsoft.com/office/officeart/2005/8/layout/vList5"/>
    <dgm:cxn modelId="{AD3E7EFC-722E-4DE1-9292-9A1A4DEA9E78}" type="presParOf" srcId="{B19A3577-E7D1-4816-B1FE-FA6A49150F9E}" destId="{A2F4460E-BED1-4D5E-BB3B-53F69E6750A1}" srcOrd="0" destOrd="0" presId="urn:microsoft.com/office/officeart/2005/8/layout/vList5"/>
    <dgm:cxn modelId="{8F62135D-ED4B-4681-8E87-796DD3949CE4}" type="presParOf" srcId="{B19A3577-E7D1-4816-B1FE-FA6A49150F9E}" destId="{B2F404B8-2AF4-437D-B257-0D9933A9D4C1}" srcOrd="1" destOrd="0" presId="urn:microsoft.com/office/officeart/2005/8/layout/vList5"/>
    <dgm:cxn modelId="{2F1DF6F7-EF9F-46B1-9080-A287B31D25D8}" type="presParOf" srcId="{66591E19-279D-428C-AD98-E893ED78CD29}" destId="{33E55D3E-CFB9-4E80-B4CE-C6A6F177E2EE}" srcOrd="1" destOrd="0" presId="urn:microsoft.com/office/officeart/2005/8/layout/vList5"/>
    <dgm:cxn modelId="{A3C241A0-BA1A-42E6-887E-6F2852806249}" type="presParOf" srcId="{66591E19-279D-428C-AD98-E893ED78CD29}" destId="{EF2C21CB-6A07-403E-90DB-DAAF2CA6EF1E}" srcOrd="2" destOrd="0" presId="urn:microsoft.com/office/officeart/2005/8/layout/vList5"/>
    <dgm:cxn modelId="{70C74BFE-AA0A-4376-A183-AE3BAADE7A7A}" type="presParOf" srcId="{EF2C21CB-6A07-403E-90DB-DAAF2CA6EF1E}" destId="{75EFDB9F-31D8-415D-BDD3-F9DD225F9FDF}" srcOrd="0" destOrd="0" presId="urn:microsoft.com/office/officeart/2005/8/layout/vList5"/>
    <dgm:cxn modelId="{4248A2CE-82F7-4D56-A083-0DD08C3544F0}" type="presParOf" srcId="{EF2C21CB-6A07-403E-90DB-DAAF2CA6EF1E}" destId="{DDAEABA6-EDBE-43C7-ADCD-B3E76CA0038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3B4FD46-2D75-49F3-9985-781D9C24518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5308EDD-B013-41E7-A099-7C580B33AA6D}">
      <dgm:prSet phldrT="[Texto]"/>
      <dgm:spPr>
        <a:solidFill>
          <a:srgbClr val="00B0F0"/>
        </a:solidFill>
      </dgm:spPr>
      <dgm:t>
        <a:bodyPr/>
        <a:lstStyle/>
        <a:p>
          <a:r>
            <a:rPr lang="es-ES" dirty="0" smtClean="0"/>
            <a:t>Nº documentos</a:t>
          </a:r>
          <a:endParaRPr lang="es-ES" dirty="0"/>
        </a:p>
      </dgm:t>
    </dgm:pt>
    <dgm:pt modelId="{65EEDFB4-FDD2-4F1C-9C27-A8F0A7556479}" type="parTrans" cxnId="{D21A6044-B92D-4521-BC9A-EB48F8C6553A}">
      <dgm:prSet/>
      <dgm:spPr/>
      <dgm:t>
        <a:bodyPr/>
        <a:lstStyle/>
        <a:p>
          <a:endParaRPr lang="es-ES"/>
        </a:p>
      </dgm:t>
    </dgm:pt>
    <dgm:pt modelId="{10C1FA39-58DC-430A-B6E5-2353BEE254CB}" type="sibTrans" cxnId="{D21A6044-B92D-4521-BC9A-EB48F8C6553A}">
      <dgm:prSet/>
      <dgm:spPr/>
      <dgm:t>
        <a:bodyPr/>
        <a:lstStyle/>
        <a:p>
          <a:endParaRPr lang="es-ES"/>
        </a:p>
      </dgm:t>
    </dgm:pt>
    <dgm:pt modelId="{BC1CBA6F-C236-473B-B1EF-0C55A3E472AC}">
      <dgm:prSet phldrT="[Texto]"/>
      <dgm:spPr/>
      <dgm:t>
        <a:bodyPr/>
        <a:lstStyle/>
        <a:p>
          <a:r>
            <a:rPr lang="es-ES" dirty="0" smtClean="0">
              <a:solidFill>
                <a:srgbClr val="0070C0"/>
              </a:solidFill>
            </a:rPr>
            <a:t>Libros: </a:t>
          </a:r>
          <a:r>
            <a:rPr lang="es-ES" dirty="0" smtClean="0">
              <a:solidFill>
                <a:srgbClr val="0070C0"/>
              </a:solidFill>
            </a:rPr>
            <a:t>93</a:t>
          </a:r>
          <a:endParaRPr lang="es-ES" dirty="0">
            <a:solidFill>
              <a:srgbClr val="0070C0"/>
            </a:solidFill>
          </a:endParaRPr>
        </a:p>
      </dgm:t>
    </dgm:pt>
    <dgm:pt modelId="{655644DE-8B3E-494D-8CFE-6A4D0D9CA353}" type="parTrans" cxnId="{FFFA7911-CFD9-40F6-A619-4DAC93C08D28}">
      <dgm:prSet/>
      <dgm:spPr/>
      <dgm:t>
        <a:bodyPr/>
        <a:lstStyle/>
        <a:p>
          <a:endParaRPr lang="es-ES"/>
        </a:p>
      </dgm:t>
    </dgm:pt>
    <dgm:pt modelId="{BC655130-9E50-4713-BB39-B0571F321641}" type="sibTrans" cxnId="{FFFA7911-CFD9-40F6-A619-4DAC93C08D28}">
      <dgm:prSet/>
      <dgm:spPr/>
      <dgm:t>
        <a:bodyPr/>
        <a:lstStyle/>
        <a:p>
          <a:endParaRPr lang="es-ES"/>
        </a:p>
      </dgm:t>
    </dgm:pt>
    <dgm:pt modelId="{AC383606-0C85-4F48-BF8E-C32A5D7FBE99}">
      <dgm:prSet phldrT="[Texto]"/>
      <dgm:spPr/>
      <dgm:t>
        <a:bodyPr/>
        <a:lstStyle/>
        <a:p>
          <a:r>
            <a:rPr lang="es-ES" dirty="0" smtClean="0">
              <a:solidFill>
                <a:srgbClr val="0070C0"/>
              </a:solidFill>
            </a:rPr>
            <a:t>Capítulos de libros: </a:t>
          </a:r>
          <a:r>
            <a:rPr lang="es-ES" dirty="0" smtClean="0">
              <a:solidFill>
                <a:srgbClr val="0070C0"/>
              </a:solidFill>
            </a:rPr>
            <a:t>438</a:t>
          </a:r>
          <a:endParaRPr lang="es-ES" dirty="0">
            <a:solidFill>
              <a:srgbClr val="0070C0"/>
            </a:solidFill>
          </a:endParaRPr>
        </a:p>
      </dgm:t>
    </dgm:pt>
    <dgm:pt modelId="{E4F89601-285F-4251-948E-384951D9DA19}" type="parTrans" cxnId="{51152247-48B4-4857-8340-9B5E1B159B05}">
      <dgm:prSet/>
      <dgm:spPr/>
      <dgm:t>
        <a:bodyPr/>
        <a:lstStyle/>
        <a:p>
          <a:endParaRPr lang="es-ES"/>
        </a:p>
      </dgm:t>
    </dgm:pt>
    <dgm:pt modelId="{7781842D-CB35-407F-89FB-D14256F6DE00}" type="sibTrans" cxnId="{51152247-48B4-4857-8340-9B5E1B159B05}">
      <dgm:prSet/>
      <dgm:spPr/>
      <dgm:t>
        <a:bodyPr/>
        <a:lstStyle/>
        <a:p>
          <a:endParaRPr lang="es-ES"/>
        </a:p>
      </dgm:t>
    </dgm:pt>
    <dgm:pt modelId="{06B12B11-9499-4531-BED4-F12CC7DA7BE9}">
      <dgm:prSet phldrT="[Texto]"/>
      <dgm:spPr>
        <a:solidFill>
          <a:srgbClr val="00B0F0"/>
        </a:solidFill>
      </dgm:spPr>
      <dgm:t>
        <a:bodyPr/>
        <a:lstStyle/>
        <a:p>
          <a:r>
            <a:rPr lang="es-ES" dirty="0" smtClean="0"/>
            <a:t>Editoriales</a:t>
          </a:r>
          <a:endParaRPr lang="es-ES" dirty="0"/>
        </a:p>
      </dgm:t>
    </dgm:pt>
    <dgm:pt modelId="{40B11E52-6AED-4465-B30F-2E5521DBB426}" type="parTrans" cxnId="{6C31F164-65D7-4638-B144-0B684F5201E0}">
      <dgm:prSet/>
      <dgm:spPr/>
      <dgm:t>
        <a:bodyPr/>
        <a:lstStyle/>
        <a:p>
          <a:endParaRPr lang="es-ES"/>
        </a:p>
      </dgm:t>
    </dgm:pt>
    <dgm:pt modelId="{3C2B460C-E310-41FC-9ACE-E42A27229665}" type="sibTrans" cxnId="{6C31F164-65D7-4638-B144-0B684F5201E0}">
      <dgm:prSet/>
      <dgm:spPr/>
      <dgm:t>
        <a:bodyPr/>
        <a:lstStyle/>
        <a:p>
          <a:endParaRPr lang="es-ES"/>
        </a:p>
      </dgm:t>
    </dgm:pt>
    <dgm:pt modelId="{97B55CCA-375D-456E-B2C5-23B3C0498642}">
      <dgm:prSet phldrT="[Texto]"/>
      <dgm:spPr/>
      <dgm:t>
        <a:bodyPr/>
        <a:lstStyle/>
        <a:p>
          <a:r>
            <a:rPr lang="es-ES" dirty="0" err="1" smtClean="0">
              <a:solidFill>
                <a:srgbClr val="0070C0"/>
              </a:solidFill>
            </a:rPr>
            <a:t>Dykinson</a:t>
          </a:r>
          <a:r>
            <a:rPr lang="es-ES" dirty="0" smtClean="0">
              <a:solidFill>
                <a:srgbClr val="0070C0"/>
              </a:solidFill>
            </a:rPr>
            <a:t>: 106 publicaciones</a:t>
          </a:r>
          <a:endParaRPr lang="es-ES" dirty="0">
            <a:solidFill>
              <a:srgbClr val="0070C0"/>
            </a:solidFill>
          </a:endParaRPr>
        </a:p>
      </dgm:t>
    </dgm:pt>
    <dgm:pt modelId="{CA56CAA0-C545-4BE4-85E0-817736915A26}" type="parTrans" cxnId="{9368B7B0-02F7-4BFF-9DE9-A5B9E3B3CC79}">
      <dgm:prSet/>
      <dgm:spPr/>
      <dgm:t>
        <a:bodyPr/>
        <a:lstStyle/>
        <a:p>
          <a:endParaRPr lang="es-ES"/>
        </a:p>
      </dgm:t>
    </dgm:pt>
    <dgm:pt modelId="{AAEF5BA4-6749-47F4-B783-8F208B7A5716}" type="sibTrans" cxnId="{9368B7B0-02F7-4BFF-9DE9-A5B9E3B3CC79}">
      <dgm:prSet/>
      <dgm:spPr/>
      <dgm:t>
        <a:bodyPr/>
        <a:lstStyle/>
        <a:p>
          <a:endParaRPr lang="es-ES"/>
        </a:p>
      </dgm:t>
    </dgm:pt>
    <dgm:pt modelId="{42EAEC68-3EA1-424A-8CDE-BA3950A73105}">
      <dgm:prSet phldrT="[Texto]"/>
      <dgm:spPr/>
      <dgm:t>
        <a:bodyPr/>
        <a:lstStyle/>
        <a:p>
          <a:r>
            <a:rPr lang="es-ES" dirty="0" smtClean="0">
              <a:solidFill>
                <a:srgbClr val="0070C0"/>
              </a:solidFill>
            </a:rPr>
            <a:t>Aranzadi: 45 publicaciones</a:t>
          </a:r>
          <a:endParaRPr lang="es-ES" dirty="0">
            <a:solidFill>
              <a:srgbClr val="0070C0"/>
            </a:solidFill>
          </a:endParaRPr>
        </a:p>
      </dgm:t>
    </dgm:pt>
    <dgm:pt modelId="{9CC45199-A0F8-4127-B150-3024D09561C5}" type="parTrans" cxnId="{D71AD5CB-9CF7-4541-BBDF-55AB37808AAB}">
      <dgm:prSet/>
      <dgm:spPr/>
      <dgm:t>
        <a:bodyPr/>
        <a:lstStyle/>
        <a:p>
          <a:endParaRPr lang="es-ES"/>
        </a:p>
      </dgm:t>
    </dgm:pt>
    <dgm:pt modelId="{48236E74-A807-4CFD-82CB-71759F2A7970}" type="sibTrans" cxnId="{D71AD5CB-9CF7-4541-BBDF-55AB37808AAB}">
      <dgm:prSet/>
      <dgm:spPr/>
      <dgm:t>
        <a:bodyPr/>
        <a:lstStyle/>
        <a:p>
          <a:endParaRPr lang="es-ES"/>
        </a:p>
      </dgm:t>
    </dgm:pt>
    <dgm:pt modelId="{FC4F4809-E09B-4FB7-95C5-C43E4F483AB7}">
      <dgm:prSet phldrT="[Texto]"/>
      <dgm:spPr/>
      <dgm:t>
        <a:bodyPr/>
        <a:lstStyle/>
        <a:p>
          <a:r>
            <a:rPr lang="es-ES" dirty="0" smtClean="0">
              <a:solidFill>
                <a:srgbClr val="0070C0"/>
              </a:solidFill>
            </a:rPr>
            <a:t>Tirant Lo Blanch: 45 publicaciones</a:t>
          </a:r>
          <a:endParaRPr lang="es-ES" dirty="0">
            <a:solidFill>
              <a:srgbClr val="0070C0"/>
            </a:solidFill>
          </a:endParaRPr>
        </a:p>
      </dgm:t>
    </dgm:pt>
    <dgm:pt modelId="{DF5DCE7D-B6BD-4A7C-ADBC-62C1122BD1A5}" type="parTrans" cxnId="{7F6D4371-44EA-4823-AC65-3D6F4467CEF2}">
      <dgm:prSet/>
      <dgm:spPr/>
      <dgm:t>
        <a:bodyPr/>
        <a:lstStyle/>
        <a:p>
          <a:endParaRPr lang="es-ES"/>
        </a:p>
      </dgm:t>
    </dgm:pt>
    <dgm:pt modelId="{5B273751-E342-4CF4-8C8B-65AE420E3CAD}" type="sibTrans" cxnId="{7F6D4371-44EA-4823-AC65-3D6F4467CEF2}">
      <dgm:prSet/>
      <dgm:spPr/>
      <dgm:t>
        <a:bodyPr/>
        <a:lstStyle/>
        <a:p>
          <a:endParaRPr lang="es-ES"/>
        </a:p>
      </dgm:t>
    </dgm:pt>
    <dgm:pt modelId="{6F580504-6C1F-40B4-B247-581B0C0EB185}">
      <dgm:prSet phldrT="[Texto]"/>
      <dgm:spPr/>
      <dgm:t>
        <a:bodyPr/>
        <a:lstStyle/>
        <a:p>
          <a:r>
            <a:rPr lang="es-ES" dirty="0" smtClean="0">
              <a:solidFill>
                <a:srgbClr val="0070C0"/>
              </a:solidFill>
            </a:rPr>
            <a:t>Total: </a:t>
          </a:r>
          <a:r>
            <a:rPr lang="es-ES" dirty="0" smtClean="0">
              <a:solidFill>
                <a:srgbClr val="0070C0"/>
              </a:solidFill>
            </a:rPr>
            <a:t>531 </a:t>
          </a:r>
          <a:r>
            <a:rPr lang="es-ES" dirty="0" smtClean="0">
              <a:solidFill>
                <a:srgbClr val="0070C0"/>
              </a:solidFill>
            </a:rPr>
            <a:t>publicaciones</a:t>
          </a:r>
          <a:endParaRPr lang="es-ES" dirty="0">
            <a:solidFill>
              <a:srgbClr val="0070C0"/>
            </a:solidFill>
          </a:endParaRPr>
        </a:p>
      </dgm:t>
    </dgm:pt>
    <dgm:pt modelId="{E40C6F2F-0162-446E-8E62-50BEC015F7E1}" type="parTrans" cxnId="{A4A7E2C1-5106-4D08-BBB8-7EC797445F3E}">
      <dgm:prSet/>
      <dgm:spPr/>
      <dgm:t>
        <a:bodyPr/>
        <a:lstStyle/>
        <a:p>
          <a:endParaRPr lang="es-ES"/>
        </a:p>
      </dgm:t>
    </dgm:pt>
    <dgm:pt modelId="{5AA27F73-0026-4E11-88B6-5D210C156BB3}" type="sibTrans" cxnId="{A4A7E2C1-5106-4D08-BBB8-7EC797445F3E}">
      <dgm:prSet/>
      <dgm:spPr/>
      <dgm:t>
        <a:bodyPr/>
        <a:lstStyle/>
        <a:p>
          <a:endParaRPr lang="es-ES"/>
        </a:p>
      </dgm:t>
    </dgm:pt>
    <dgm:pt modelId="{66591E19-279D-428C-AD98-E893ED78CD29}" type="pres">
      <dgm:prSet presAssocID="{B3B4FD46-2D75-49F3-9985-781D9C24518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19A3577-E7D1-4816-B1FE-FA6A49150F9E}" type="pres">
      <dgm:prSet presAssocID="{95308EDD-B013-41E7-A099-7C580B33AA6D}" presName="linNode" presStyleCnt="0"/>
      <dgm:spPr/>
    </dgm:pt>
    <dgm:pt modelId="{A2F4460E-BED1-4D5E-BB3B-53F69E6750A1}" type="pres">
      <dgm:prSet presAssocID="{95308EDD-B013-41E7-A099-7C580B33AA6D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2F404B8-2AF4-437D-B257-0D9933A9D4C1}" type="pres">
      <dgm:prSet presAssocID="{95308EDD-B013-41E7-A099-7C580B33AA6D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3E55D3E-CFB9-4E80-B4CE-C6A6F177E2EE}" type="pres">
      <dgm:prSet presAssocID="{10C1FA39-58DC-430A-B6E5-2353BEE254CB}" presName="sp" presStyleCnt="0"/>
      <dgm:spPr/>
    </dgm:pt>
    <dgm:pt modelId="{EF2C21CB-6A07-403E-90DB-DAAF2CA6EF1E}" type="pres">
      <dgm:prSet presAssocID="{06B12B11-9499-4531-BED4-F12CC7DA7BE9}" presName="linNode" presStyleCnt="0"/>
      <dgm:spPr/>
    </dgm:pt>
    <dgm:pt modelId="{75EFDB9F-31D8-415D-BDD3-F9DD225F9FDF}" type="pres">
      <dgm:prSet presAssocID="{06B12B11-9499-4531-BED4-F12CC7DA7BE9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DAEABA6-EDBE-43C7-ADCD-B3E76CA0038A}" type="pres">
      <dgm:prSet presAssocID="{06B12B11-9499-4531-BED4-F12CC7DA7BE9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4A7E2C1-5106-4D08-BBB8-7EC797445F3E}" srcId="{95308EDD-B013-41E7-A099-7C580B33AA6D}" destId="{6F580504-6C1F-40B4-B247-581B0C0EB185}" srcOrd="0" destOrd="0" parTransId="{E40C6F2F-0162-446E-8E62-50BEC015F7E1}" sibTransId="{5AA27F73-0026-4E11-88B6-5D210C156BB3}"/>
    <dgm:cxn modelId="{E934C9FD-E57D-440C-8599-373FD8C3302E}" type="presOf" srcId="{97B55CCA-375D-456E-B2C5-23B3C0498642}" destId="{DDAEABA6-EDBE-43C7-ADCD-B3E76CA0038A}" srcOrd="0" destOrd="0" presId="urn:microsoft.com/office/officeart/2005/8/layout/vList5"/>
    <dgm:cxn modelId="{7F6D4371-44EA-4823-AC65-3D6F4467CEF2}" srcId="{06B12B11-9499-4531-BED4-F12CC7DA7BE9}" destId="{FC4F4809-E09B-4FB7-95C5-C43E4F483AB7}" srcOrd="2" destOrd="0" parTransId="{DF5DCE7D-B6BD-4A7C-ADBC-62C1122BD1A5}" sibTransId="{5B273751-E342-4CF4-8C8B-65AE420E3CAD}"/>
    <dgm:cxn modelId="{D7DFCB7A-60DA-4AD3-B453-F588EBB31CFE}" type="presOf" srcId="{B3B4FD46-2D75-49F3-9985-781D9C24518D}" destId="{66591E19-279D-428C-AD98-E893ED78CD29}" srcOrd="0" destOrd="0" presId="urn:microsoft.com/office/officeart/2005/8/layout/vList5"/>
    <dgm:cxn modelId="{FEEA8274-8277-45C1-BE40-F7F1B9DA1E7F}" type="presOf" srcId="{FC4F4809-E09B-4FB7-95C5-C43E4F483AB7}" destId="{DDAEABA6-EDBE-43C7-ADCD-B3E76CA0038A}" srcOrd="0" destOrd="2" presId="urn:microsoft.com/office/officeart/2005/8/layout/vList5"/>
    <dgm:cxn modelId="{D71AD5CB-9CF7-4541-BBDF-55AB37808AAB}" srcId="{06B12B11-9499-4531-BED4-F12CC7DA7BE9}" destId="{42EAEC68-3EA1-424A-8CDE-BA3950A73105}" srcOrd="1" destOrd="0" parTransId="{9CC45199-A0F8-4127-B150-3024D09561C5}" sibTransId="{48236E74-A807-4CFD-82CB-71759F2A7970}"/>
    <dgm:cxn modelId="{D21A6044-B92D-4521-BC9A-EB48F8C6553A}" srcId="{B3B4FD46-2D75-49F3-9985-781D9C24518D}" destId="{95308EDD-B013-41E7-A099-7C580B33AA6D}" srcOrd="0" destOrd="0" parTransId="{65EEDFB4-FDD2-4F1C-9C27-A8F0A7556479}" sibTransId="{10C1FA39-58DC-430A-B6E5-2353BEE254CB}"/>
    <dgm:cxn modelId="{1EFD9870-A9B3-4666-8677-6B37B9868A2E}" type="presOf" srcId="{06B12B11-9499-4531-BED4-F12CC7DA7BE9}" destId="{75EFDB9F-31D8-415D-BDD3-F9DD225F9FDF}" srcOrd="0" destOrd="0" presId="urn:microsoft.com/office/officeart/2005/8/layout/vList5"/>
    <dgm:cxn modelId="{FFFA7911-CFD9-40F6-A619-4DAC93C08D28}" srcId="{95308EDD-B013-41E7-A099-7C580B33AA6D}" destId="{BC1CBA6F-C236-473B-B1EF-0C55A3E472AC}" srcOrd="1" destOrd="0" parTransId="{655644DE-8B3E-494D-8CFE-6A4D0D9CA353}" sibTransId="{BC655130-9E50-4713-BB39-B0571F321641}"/>
    <dgm:cxn modelId="{6C31F164-65D7-4638-B144-0B684F5201E0}" srcId="{B3B4FD46-2D75-49F3-9985-781D9C24518D}" destId="{06B12B11-9499-4531-BED4-F12CC7DA7BE9}" srcOrd="1" destOrd="0" parTransId="{40B11E52-6AED-4465-B30F-2E5521DBB426}" sibTransId="{3C2B460C-E310-41FC-9ACE-E42A27229665}"/>
    <dgm:cxn modelId="{00512FE1-429A-420A-BA87-7F716DBAFA85}" type="presOf" srcId="{95308EDD-B013-41E7-A099-7C580B33AA6D}" destId="{A2F4460E-BED1-4D5E-BB3B-53F69E6750A1}" srcOrd="0" destOrd="0" presId="urn:microsoft.com/office/officeart/2005/8/layout/vList5"/>
    <dgm:cxn modelId="{79573469-0837-42AB-A694-C781F63E8FA2}" type="presOf" srcId="{AC383606-0C85-4F48-BF8E-C32A5D7FBE99}" destId="{B2F404B8-2AF4-437D-B257-0D9933A9D4C1}" srcOrd="0" destOrd="2" presId="urn:microsoft.com/office/officeart/2005/8/layout/vList5"/>
    <dgm:cxn modelId="{E83EF292-7E40-4DA1-85CF-A1B205455DEC}" type="presOf" srcId="{42EAEC68-3EA1-424A-8CDE-BA3950A73105}" destId="{DDAEABA6-EDBE-43C7-ADCD-B3E76CA0038A}" srcOrd="0" destOrd="1" presId="urn:microsoft.com/office/officeart/2005/8/layout/vList5"/>
    <dgm:cxn modelId="{359C8BF0-339D-4F9F-B029-FFDBAED34FE6}" type="presOf" srcId="{BC1CBA6F-C236-473B-B1EF-0C55A3E472AC}" destId="{B2F404B8-2AF4-437D-B257-0D9933A9D4C1}" srcOrd="0" destOrd="1" presId="urn:microsoft.com/office/officeart/2005/8/layout/vList5"/>
    <dgm:cxn modelId="{D4B49034-B6CC-443B-BDF9-730DCCA4DA21}" type="presOf" srcId="{6F580504-6C1F-40B4-B247-581B0C0EB185}" destId="{B2F404B8-2AF4-437D-B257-0D9933A9D4C1}" srcOrd="0" destOrd="0" presId="urn:microsoft.com/office/officeart/2005/8/layout/vList5"/>
    <dgm:cxn modelId="{9368B7B0-02F7-4BFF-9DE9-A5B9E3B3CC79}" srcId="{06B12B11-9499-4531-BED4-F12CC7DA7BE9}" destId="{97B55CCA-375D-456E-B2C5-23B3C0498642}" srcOrd="0" destOrd="0" parTransId="{CA56CAA0-C545-4BE4-85E0-817736915A26}" sibTransId="{AAEF5BA4-6749-47F4-B783-8F208B7A5716}"/>
    <dgm:cxn modelId="{51152247-48B4-4857-8340-9B5E1B159B05}" srcId="{95308EDD-B013-41E7-A099-7C580B33AA6D}" destId="{AC383606-0C85-4F48-BF8E-C32A5D7FBE99}" srcOrd="2" destOrd="0" parTransId="{E4F89601-285F-4251-948E-384951D9DA19}" sibTransId="{7781842D-CB35-407F-89FB-D14256F6DE00}"/>
    <dgm:cxn modelId="{70993DBE-B516-4DBD-9EA6-2DB69E2CEDC9}" type="presParOf" srcId="{66591E19-279D-428C-AD98-E893ED78CD29}" destId="{B19A3577-E7D1-4816-B1FE-FA6A49150F9E}" srcOrd="0" destOrd="0" presId="urn:microsoft.com/office/officeart/2005/8/layout/vList5"/>
    <dgm:cxn modelId="{AD3E7EFC-722E-4DE1-9292-9A1A4DEA9E78}" type="presParOf" srcId="{B19A3577-E7D1-4816-B1FE-FA6A49150F9E}" destId="{A2F4460E-BED1-4D5E-BB3B-53F69E6750A1}" srcOrd="0" destOrd="0" presId="urn:microsoft.com/office/officeart/2005/8/layout/vList5"/>
    <dgm:cxn modelId="{8F62135D-ED4B-4681-8E87-796DD3949CE4}" type="presParOf" srcId="{B19A3577-E7D1-4816-B1FE-FA6A49150F9E}" destId="{B2F404B8-2AF4-437D-B257-0D9933A9D4C1}" srcOrd="1" destOrd="0" presId="urn:microsoft.com/office/officeart/2005/8/layout/vList5"/>
    <dgm:cxn modelId="{2F1DF6F7-EF9F-46B1-9080-A287B31D25D8}" type="presParOf" srcId="{66591E19-279D-428C-AD98-E893ED78CD29}" destId="{33E55D3E-CFB9-4E80-B4CE-C6A6F177E2EE}" srcOrd="1" destOrd="0" presId="urn:microsoft.com/office/officeart/2005/8/layout/vList5"/>
    <dgm:cxn modelId="{A3C241A0-BA1A-42E6-887E-6F2852806249}" type="presParOf" srcId="{66591E19-279D-428C-AD98-E893ED78CD29}" destId="{EF2C21CB-6A07-403E-90DB-DAAF2CA6EF1E}" srcOrd="2" destOrd="0" presId="urn:microsoft.com/office/officeart/2005/8/layout/vList5"/>
    <dgm:cxn modelId="{70C74BFE-AA0A-4376-A183-AE3BAADE7A7A}" type="presParOf" srcId="{EF2C21CB-6A07-403E-90DB-DAAF2CA6EF1E}" destId="{75EFDB9F-31D8-415D-BDD3-F9DD225F9FDF}" srcOrd="0" destOrd="0" presId="urn:microsoft.com/office/officeart/2005/8/layout/vList5"/>
    <dgm:cxn modelId="{4248A2CE-82F7-4D56-A083-0DD08C3544F0}" type="presParOf" srcId="{EF2C21CB-6A07-403E-90DB-DAAF2CA6EF1E}" destId="{DDAEABA6-EDBE-43C7-ADCD-B3E76CA0038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F404B8-2AF4-437D-B257-0D9933A9D4C1}">
      <dsp:nvSpPr>
        <dsp:cNvPr id="0" name=""/>
        <dsp:cNvSpPr/>
      </dsp:nvSpPr>
      <dsp:spPr>
        <a:xfrm rot="5400000">
          <a:off x="3212136" y="-1323123"/>
          <a:ext cx="481282" cy="324967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>
              <a:solidFill>
                <a:srgbClr val="0070C0"/>
              </a:solidFill>
            </a:rPr>
            <a:t>Wos recoge 406 documentos </a:t>
          </a:r>
          <a:endParaRPr lang="es-ES" sz="1300" kern="1200" dirty="0">
            <a:solidFill>
              <a:srgbClr val="0070C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>
              <a:solidFill>
                <a:srgbClr val="0070C0"/>
              </a:solidFill>
            </a:rPr>
            <a:t>Scopus recupera 397 publicaciones</a:t>
          </a:r>
          <a:endParaRPr lang="es-ES" sz="1300" kern="1200" dirty="0">
            <a:solidFill>
              <a:srgbClr val="0070C0"/>
            </a:solidFill>
          </a:endParaRPr>
        </a:p>
      </dsp:txBody>
      <dsp:txXfrm rot="-5400000">
        <a:off x="1827941" y="84566"/>
        <a:ext cx="3226178" cy="434294"/>
      </dsp:txXfrm>
    </dsp:sp>
    <dsp:sp modelId="{A2F4460E-BED1-4D5E-BB3B-53F69E6750A1}">
      <dsp:nvSpPr>
        <dsp:cNvPr id="0" name=""/>
        <dsp:cNvSpPr/>
      </dsp:nvSpPr>
      <dsp:spPr>
        <a:xfrm>
          <a:off x="0" y="911"/>
          <a:ext cx="1827941" cy="601602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Nº documentos</a:t>
          </a:r>
          <a:endParaRPr lang="es-ES" sz="1800" kern="1200" dirty="0"/>
        </a:p>
      </dsp:txBody>
      <dsp:txXfrm>
        <a:off x="29368" y="30279"/>
        <a:ext cx="1769205" cy="542866"/>
      </dsp:txXfrm>
    </dsp:sp>
    <dsp:sp modelId="{0C3365C8-4F27-4DC9-9838-8B629360011D}">
      <dsp:nvSpPr>
        <dsp:cNvPr id="0" name=""/>
        <dsp:cNvSpPr/>
      </dsp:nvSpPr>
      <dsp:spPr>
        <a:xfrm rot="5400000">
          <a:off x="3212136" y="-691440"/>
          <a:ext cx="481282" cy="324967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>
              <a:solidFill>
                <a:srgbClr val="0070C0"/>
              </a:solidFill>
            </a:rPr>
            <a:t>En WOS 63%</a:t>
          </a:r>
          <a:endParaRPr lang="es-ES" sz="1300" kern="1200" dirty="0">
            <a:solidFill>
              <a:srgbClr val="0070C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>
              <a:solidFill>
                <a:srgbClr val="0070C0"/>
              </a:solidFill>
            </a:rPr>
            <a:t>En Scopus 58%</a:t>
          </a:r>
          <a:endParaRPr lang="es-ES" sz="1300" kern="1200" dirty="0">
            <a:solidFill>
              <a:srgbClr val="0070C0"/>
            </a:solidFill>
          </a:endParaRPr>
        </a:p>
      </dsp:txBody>
      <dsp:txXfrm rot="-5400000">
        <a:off x="1827941" y="716249"/>
        <a:ext cx="3226178" cy="434294"/>
      </dsp:txXfrm>
    </dsp:sp>
    <dsp:sp modelId="{3A841056-D76A-46F8-BE9E-B121515DCACA}">
      <dsp:nvSpPr>
        <dsp:cNvPr id="0" name=""/>
        <dsp:cNvSpPr/>
      </dsp:nvSpPr>
      <dsp:spPr>
        <a:xfrm>
          <a:off x="0" y="632594"/>
          <a:ext cx="1827941" cy="601602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Acceso Abierto</a:t>
          </a:r>
          <a:endParaRPr lang="es-ES" sz="1800" kern="1200" dirty="0"/>
        </a:p>
      </dsp:txBody>
      <dsp:txXfrm>
        <a:off x="29368" y="661962"/>
        <a:ext cx="1769205" cy="542866"/>
      </dsp:txXfrm>
    </dsp:sp>
    <dsp:sp modelId="{DDAEABA6-EDBE-43C7-ADCD-B3E76CA0038A}">
      <dsp:nvSpPr>
        <dsp:cNvPr id="0" name=""/>
        <dsp:cNvSpPr/>
      </dsp:nvSpPr>
      <dsp:spPr>
        <a:xfrm rot="5400000">
          <a:off x="3212136" y="-59758"/>
          <a:ext cx="481282" cy="324967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>
              <a:solidFill>
                <a:srgbClr val="0070C0"/>
              </a:solidFill>
            </a:rPr>
            <a:t>Elsevier, MDPI, Springer, Wiley, Nature</a:t>
          </a:r>
          <a:endParaRPr lang="es-ES" sz="1300" kern="1200" dirty="0">
            <a:solidFill>
              <a:srgbClr val="0070C0"/>
            </a:solidFill>
          </a:endParaRPr>
        </a:p>
      </dsp:txBody>
      <dsp:txXfrm rot="-5400000">
        <a:off x="1827941" y="1347931"/>
        <a:ext cx="3226178" cy="434294"/>
      </dsp:txXfrm>
    </dsp:sp>
    <dsp:sp modelId="{75EFDB9F-31D8-415D-BDD3-F9DD225F9FDF}">
      <dsp:nvSpPr>
        <dsp:cNvPr id="0" name=""/>
        <dsp:cNvSpPr/>
      </dsp:nvSpPr>
      <dsp:spPr>
        <a:xfrm>
          <a:off x="0" y="1264276"/>
          <a:ext cx="1827941" cy="601602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Editoriales</a:t>
          </a:r>
          <a:endParaRPr lang="es-ES" sz="1800" kern="1200" dirty="0"/>
        </a:p>
      </dsp:txBody>
      <dsp:txXfrm>
        <a:off x="29368" y="1293644"/>
        <a:ext cx="1769205" cy="5428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F404B8-2AF4-437D-B257-0D9933A9D4C1}">
      <dsp:nvSpPr>
        <dsp:cNvPr id="0" name=""/>
        <dsp:cNvSpPr/>
      </dsp:nvSpPr>
      <dsp:spPr>
        <a:xfrm rot="5400000">
          <a:off x="3212136" y="-1323123"/>
          <a:ext cx="481282" cy="324967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>
              <a:solidFill>
                <a:srgbClr val="0070C0"/>
              </a:solidFill>
            </a:rPr>
            <a:t> El 34 % del total de publicaciones</a:t>
          </a:r>
          <a:endParaRPr lang="es-ES" sz="1400" kern="1200" dirty="0">
            <a:solidFill>
              <a:srgbClr val="0070C0"/>
            </a:solidFill>
          </a:endParaRPr>
        </a:p>
      </dsp:txBody>
      <dsp:txXfrm rot="-5400000">
        <a:off x="1827941" y="84566"/>
        <a:ext cx="3226178" cy="434294"/>
      </dsp:txXfrm>
    </dsp:sp>
    <dsp:sp modelId="{A2F4460E-BED1-4D5E-BB3B-53F69E6750A1}">
      <dsp:nvSpPr>
        <dsp:cNvPr id="0" name=""/>
        <dsp:cNvSpPr/>
      </dsp:nvSpPr>
      <dsp:spPr>
        <a:xfrm>
          <a:off x="0" y="911"/>
          <a:ext cx="1827941" cy="601602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Colaboración internacional</a:t>
          </a:r>
          <a:endParaRPr lang="es-ES" sz="1800" kern="1200" dirty="0"/>
        </a:p>
      </dsp:txBody>
      <dsp:txXfrm>
        <a:off x="29368" y="30279"/>
        <a:ext cx="1769205" cy="542866"/>
      </dsp:txXfrm>
    </dsp:sp>
    <dsp:sp modelId="{0C3365C8-4F27-4DC9-9838-8B629360011D}">
      <dsp:nvSpPr>
        <dsp:cNvPr id="0" name=""/>
        <dsp:cNvSpPr/>
      </dsp:nvSpPr>
      <dsp:spPr>
        <a:xfrm rot="5400000">
          <a:off x="3212136" y="-691440"/>
          <a:ext cx="481282" cy="324967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>
              <a:solidFill>
                <a:srgbClr val="0070C0"/>
              </a:solidFill>
            </a:rPr>
            <a:t> EEUU, Alemania, Inglaterra, Francia</a:t>
          </a:r>
          <a:endParaRPr lang="es-ES" sz="1400" kern="1200" dirty="0">
            <a:solidFill>
              <a:srgbClr val="0070C0"/>
            </a:solidFill>
          </a:endParaRPr>
        </a:p>
      </dsp:txBody>
      <dsp:txXfrm rot="-5400000">
        <a:off x="1827941" y="716249"/>
        <a:ext cx="3226178" cy="434294"/>
      </dsp:txXfrm>
    </dsp:sp>
    <dsp:sp modelId="{3A841056-D76A-46F8-BE9E-B121515DCACA}">
      <dsp:nvSpPr>
        <dsp:cNvPr id="0" name=""/>
        <dsp:cNvSpPr/>
      </dsp:nvSpPr>
      <dsp:spPr>
        <a:xfrm>
          <a:off x="0" y="632594"/>
          <a:ext cx="1827941" cy="601602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Países</a:t>
          </a:r>
          <a:endParaRPr lang="es-ES" sz="1800" kern="1200" dirty="0"/>
        </a:p>
      </dsp:txBody>
      <dsp:txXfrm>
        <a:off x="29368" y="661962"/>
        <a:ext cx="1769205" cy="542866"/>
      </dsp:txXfrm>
    </dsp:sp>
    <dsp:sp modelId="{DDAEABA6-EDBE-43C7-ADCD-B3E76CA0038A}">
      <dsp:nvSpPr>
        <dsp:cNvPr id="0" name=""/>
        <dsp:cNvSpPr/>
      </dsp:nvSpPr>
      <dsp:spPr>
        <a:xfrm rot="5400000">
          <a:off x="3212136" y="-59758"/>
          <a:ext cx="481282" cy="324967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>
              <a:solidFill>
                <a:srgbClr val="0070C0"/>
              </a:solidFill>
            </a:rPr>
            <a:t>Univ. Complutense, CSIC, UAM, Inst. Salud Carlos III</a:t>
          </a:r>
          <a:endParaRPr lang="es-ES" sz="1400" kern="1200" dirty="0">
            <a:solidFill>
              <a:srgbClr val="0070C0"/>
            </a:solidFill>
          </a:endParaRPr>
        </a:p>
      </dsp:txBody>
      <dsp:txXfrm rot="-5400000">
        <a:off x="1827941" y="1347931"/>
        <a:ext cx="3226178" cy="434294"/>
      </dsp:txXfrm>
    </dsp:sp>
    <dsp:sp modelId="{75EFDB9F-31D8-415D-BDD3-F9DD225F9FDF}">
      <dsp:nvSpPr>
        <dsp:cNvPr id="0" name=""/>
        <dsp:cNvSpPr/>
      </dsp:nvSpPr>
      <dsp:spPr>
        <a:xfrm>
          <a:off x="0" y="1264276"/>
          <a:ext cx="1827941" cy="601602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Instituciones</a:t>
          </a:r>
          <a:endParaRPr lang="es-ES" sz="1800" kern="1200" dirty="0"/>
        </a:p>
      </dsp:txBody>
      <dsp:txXfrm>
        <a:off x="29368" y="1293644"/>
        <a:ext cx="1769205" cy="5428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F404B8-2AF4-437D-B257-0D9933A9D4C1}">
      <dsp:nvSpPr>
        <dsp:cNvPr id="0" name=""/>
        <dsp:cNvSpPr/>
      </dsp:nvSpPr>
      <dsp:spPr>
        <a:xfrm rot="5400000">
          <a:off x="3299804" y="-1364379"/>
          <a:ext cx="481282" cy="33321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>
              <a:solidFill>
                <a:srgbClr val="0070C0"/>
              </a:solidFill>
            </a:rPr>
            <a:t>Gobierno de España</a:t>
          </a:r>
          <a:endParaRPr lang="es-ES" sz="1300" kern="1200" dirty="0">
            <a:solidFill>
              <a:srgbClr val="0070C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>
              <a:solidFill>
                <a:srgbClr val="0070C0"/>
              </a:solidFill>
            </a:rPr>
            <a:t>Unión Europea</a:t>
          </a:r>
          <a:endParaRPr lang="es-ES" sz="1300" kern="1200" dirty="0">
            <a:solidFill>
              <a:srgbClr val="0070C0"/>
            </a:solidFill>
          </a:endParaRPr>
        </a:p>
      </dsp:txBody>
      <dsp:txXfrm rot="-5400000">
        <a:off x="1874353" y="84566"/>
        <a:ext cx="3308690" cy="434294"/>
      </dsp:txXfrm>
    </dsp:sp>
    <dsp:sp modelId="{A2F4460E-BED1-4D5E-BB3B-53F69E6750A1}">
      <dsp:nvSpPr>
        <dsp:cNvPr id="0" name=""/>
        <dsp:cNvSpPr/>
      </dsp:nvSpPr>
      <dsp:spPr>
        <a:xfrm>
          <a:off x="0" y="911"/>
          <a:ext cx="1874353" cy="601602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Financiación</a:t>
          </a:r>
          <a:endParaRPr lang="es-ES" sz="2100" kern="1200" dirty="0"/>
        </a:p>
      </dsp:txBody>
      <dsp:txXfrm>
        <a:off x="29368" y="30279"/>
        <a:ext cx="1815617" cy="542866"/>
      </dsp:txXfrm>
    </dsp:sp>
    <dsp:sp modelId="{0C3365C8-4F27-4DC9-9838-8B629360011D}">
      <dsp:nvSpPr>
        <dsp:cNvPr id="0" name=""/>
        <dsp:cNvSpPr/>
      </dsp:nvSpPr>
      <dsp:spPr>
        <a:xfrm rot="5400000">
          <a:off x="3299804" y="-732696"/>
          <a:ext cx="481282" cy="33321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>
              <a:solidFill>
                <a:srgbClr val="0070C0"/>
              </a:solidFill>
            </a:rPr>
            <a:t>El 61 % de las publicaciones es Q1</a:t>
          </a:r>
          <a:endParaRPr lang="es-ES" sz="1300" kern="1200" dirty="0">
            <a:solidFill>
              <a:srgbClr val="0070C0"/>
            </a:solidFill>
          </a:endParaRPr>
        </a:p>
      </dsp:txBody>
      <dsp:txXfrm rot="-5400000">
        <a:off x="1874353" y="716249"/>
        <a:ext cx="3308690" cy="434294"/>
      </dsp:txXfrm>
    </dsp:sp>
    <dsp:sp modelId="{3A841056-D76A-46F8-BE9E-B121515DCACA}">
      <dsp:nvSpPr>
        <dsp:cNvPr id="0" name=""/>
        <dsp:cNvSpPr/>
      </dsp:nvSpPr>
      <dsp:spPr>
        <a:xfrm>
          <a:off x="0" y="632594"/>
          <a:ext cx="1874353" cy="601602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% Q1</a:t>
          </a:r>
          <a:endParaRPr lang="es-ES" sz="2100" kern="1200" dirty="0"/>
        </a:p>
      </dsp:txBody>
      <dsp:txXfrm>
        <a:off x="29368" y="661962"/>
        <a:ext cx="1815617" cy="542866"/>
      </dsp:txXfrm>
    </dsp:sp>
    <dsp:sp modelId="{DDAEABA6-EDBE-43C7-ADCD-B3E76CA0038A}">
      <dsp:nvSpPr>
        <dsp:cNvPr id="0" name=""/>
        <dsp:cNvSpPr/>
      </dsp:nvSpPr>
      <dsp:spPr>
        <a:xfrm rot="5400000">
          <a:off x="3299804" y="-101013"/>
          <a:ext cx="481282" cy="33321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>
              <a:solidFill>
                <a:srgbClr val="0070C0"/>
              </a:solidFill>
            </a:rPr>
            <a:t>3 publicaciones en el Top 1% mundial</a:t>
          </a:r>
          <a:endParaRPr lang="es-ES" sz="1300" kern="1200" dirty="0">
            <a:solidFill>
              <a:srgbClr val="0070C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>
              <a:solidFill>
                <a:srgbClr val="0070C0"/>
              </a:solidFill>
            </a:rPr>
            <a:t>8 en el Top 10% mundial</a:t>
          </a:r>
          <a:endParaRPr lang="es-ES" sz="1300" kern="1200" dirty="0">
            <a:solidFill>
              <a:srgbClr val="0070C0"/>
            </a:solidFill>
          </a:endParaRPr>
        </a:p>
      </dsp:txBody>
      <dsp:txXfrm rot="-5400000">
        <a:off x="1874353" y="1347932"/>
        <a:ext cx="3308690" cy="434294"/>
      </dsp:txXfrm>
    </dsp:sp>
    <dsp:sp modelId="{75EFDB9F-31D8-415D-BDD3-F9DD225F9FDF}">
      <dsp:nvSpPr>
        <dsp:cNvPr id="0" name=""/>
        <dsp:cNvSpPr/>
      </dsp:nvSpPr>
      <dsp:spPr>
        <a:xfrm>
          <a:off x="0" y="1264276"/>
          <a:ext cx="1874353" cy="601602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Documentos Top</a:t>
          </a:r>
          <a:endParaRPr lang="es-ES" sz="1600" kern="1200" dirty="0"/>
        </a:p>
      </dsp:txBody>
      <dsp:txXfrm>
        <a:off x="29368" y="1293644"/>
        <a:ext cx="1815617" cy="5428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F404B8-2AF4-437D-B257-0D9933A9D4C1}">
      <dsp:nvSpPr>
        <dsp:cNvPr id="0" name=""/>
        <dsp:cNvSpPr/>
      </dsp:nvSpPr>
      <dsp:spPr>
        <a:xfrm rot="5400000">
          <a:off x="3031453" y="-1169509"/>
          <a:ext cx="842647" cy="324967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>
              <a:solidFill>
                <a:srgbClr val="0070C0"/>
              </a:solidFill>
            </a:rPr>
            <a:t>1885 total publicaciones</a:t>
          </a:r>
          <a:endParaRPr lang="es-ES" sz="1500" kern="1200" dirty="0">
            <a:solidFill>
              <a:srgbClr val="0070C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>
              <a:solidFill>
                <a:srgbClr val="0070C0"/>
              </a:solidFill>
            </a:rPr>
            <a:t>1253 artículos / reviews</a:t>
          </a:r>
          <a:endParaRPr lang="es-ES" sz="1500" kern="1200" dirty="0">
            <a:solidFill>
              <a:srgbClr val="0070C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>
              <a:solidFill>
                <a:srgbClr val="0070C0"/>
              </a:solidFill>
            </a:rPr>
            <a:t>488 libros / capítulos de libros</a:t>
          </a:r>
          <a:endParaRPr lang="es-ES" sz="1500" kern="1200" dirty="0">
            <a:solidFill>
              <a:srgbClr val="0070C0"/>
            </a:solidFill>
          </a:endParaRPr>
        </a:p>
      </dsp:txBody>
      <dsp:txXfrm rot="-5400000">
        <a:off x="1827941" y="75138"/>
        <a:ext cx="3208537" cy="760377"/>
      </dsp:txXfrm>
    </dsp:sp>
    <dsp:sp modelId="{A2F4460E-BED1-4D5E-BB3B-53F69E6750A1}">
      <dsp:nvSpPr>
        <dsp:cNvPr id="0" name=""/>
        <dsp:cNvSpPr/>
      </dsp:nvSpPr>
      <dsp:spPr>
        <a:xfrm>
          <a:off x="0" y="22"/>
          <a:ext cx="1827941" cy="910607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Documentos</a:t>
          </a:r>
          <a:endParaRPr lang="es-ES" sz="2000" kern="1200" dirty="0"/>
        </a:p>
      </dsp:txBody>
      <dsp:txXfrm>
        <a:off x="44452" y="44474"/>
        <a:ext cx="1739037" cy="821703"/>
      </dsp:txXfrm>
    </dsp:sp>
    <dsp:sp modelId="{DDAEABA6-EDBE-43C7-ADCD-B3E76CA0038A}">
      <dsp:nvSpPr>
        <dsp:cNvPr id="0" name=""/>
        <dsp:cNvSpPr/>
      </dsp:nvSpPr>
      <dsp:spPr>
        <a:xfrm rot="5400000">
          <a:off x="3030816" y="-213372"/>
          <a:ext cx="843921" cy="324967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>
              <a:solidFill>
                <a:srgbClr val="0070C0"/>
              </a:solidFill>
            </a:rPr>
            <a:t>70 % Campus Moncloa</a:t>
          </a:r>
          <a:endParaRPr lang="es-ES" sz="1500" kern="1200" dirty="0">
            <a:solidFill>
              <a:srgbClr val="0070C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>
              <a:solidFill>
                <a:srgbClr val="0070C0"/>
              </a:solidFill>
            </a:rPr>
            <a:t>30 % Campus Montepríncipe</a:t>
          </a:r>
          <a:endParaRPr lang="es-ES" sz="1500" kern="1200" dirty="0">
            <a:solidFill>
              <a:srgbClr val="0070C0"/>
            </a:solidFill>
          </a:endParaRPr>
        </a:p>
      </dsp:txBody>
      <dsp:txXfrm rot="-5400000">
        <a:off x="1827941" y="1030700"/>
        <a:ext cx="3208475" cy="761527"/>
      </dsp:txXfrm>
    </dsp:sp>
    <dsp:sp modelId="{75EFDB9F-31D8-415D-BDD3-F9DD225F9FDF}">
      <dsp:nvSpPr>
        <dsp:cNvPr id="0" name=""/>
        <dsp:cNvSpPr/>
      </dsp:nvSpPr>
      <dsp:spPr>
        <a:xfrm>
          <a:off x="0" y="956160"/>
          <a:ext cx="1827941" cy="910607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Libros / cap. libros</a:t>
          </a:r>
          <a:endParaRPr lang="es-ES" sz="1400" kern="1200" dirty="0"/>
        </a:p>
      </dsp:txBody>
      <dsp:txXfrm>
        <a:off x="44452" y="1000612"/>
        <a:ext cx="1739037" cy="8217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F404B8-2AF4-437D-B257-0D9933A9D4C1}">
      <dsp:nvSpPr>
        <dsp:cNvPr id="0" name=""/>
        <dsp:cNvSpPr/>
      </dsp:nvSpPr>
      <dsp:spPr>
        <a:xfrm rot="5400000">
          <a:off x="3088534" y="-1169509"/>
          <a:ext cx="728486" cy="324967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>
              <a:solidFill>
                <a:srgbClr val="0070C0"/>
              </a:solidFill>
            </a:rPr>
            <a:t>Total: </a:t>
          </a:r>
          <a:r>
            <a:rPr lang="es-ES" sz="1300" kern="1200" dirty="0" smtClean="0">
              <a:solidFill>
                <a:srgbClr val="0070C0"/>
              </a:solidFill>
            </a:rPr>
            <a:t>531 </a:t>
          </a:r>
          <a:r>
            <a:rPr lang="es-ES" sz="1300" kern="1200" dirty="0" smtClean="0">
              <a:solidFill>
                <a:srgbClr val="0070C0"/>
              </a:solidFill>
            </a:rPr>
            <a:t>publicaciones</a:t>
          </a:r>
          <a:endParaRPr lang="es-ES" sz="1300" kern="1200" dirty="0">
            <a:solidFill>
              <a:srgbClr val="0070C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>
              <a:solidFill>
                <a:srgbClr val="0070C0"/>
              </a:solidFill>
            </a:rPr>
            <a:t>Libros: </a:t>
          </a:r>
          <a:r>
            <a:rPr lang="es-ES" sz="1300" kern="1200" dirty="0" smtClean="0">
              <a:solidFill>
                <a:srgbClr val="0070C0"/>
              </a:solidFill>
            </a:rPr>
            <a:t>93</a:t>
          </a:r>
          <a:endParaRPr lang="es-ES" sz="1300" kern="1200" dirty="0">
            <a:solidFill>
              <a:srgbClr val="0070C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>
              <a:solidFill>
                <a:srgbClr val="0070C0"/>
              </a:solidFill>
            </a:rPr>
            <a:t>Capítulos de libros: </a:t>
          </a:r>
          <a:r>
            <a:rPr lang="es-ES" sz="1300" kern="1200" dirty="0" smtClean="0">
              <a:solidFill>
                <a:srgbClr val="0070C0"/>
              </a:solidFill>
            </a:rPr>
            <a:t>438</a:t>
          </a:r>
          <a:endParaRPr lang="es-ES" sz="1300" kern="1200" dirty="0">
            <a:solidFill>
              <a:srgbClr val="0070C0"/>
            </a:solidFill>
          </a:endParaRPr>
        </a:p>
      </dsp:txBody>
      <dsp:txXfrm rot="-5400000">
        <a:off x="1827941" y="126646"/>
        <a:ext cx="3214110" cy="657362"/>
      </dsp:txXfrm>
    </dsp:sp>
    <dsp:sp modelId="{A2F4460E-BED1-4D5E-BB3B-53F69E6750A1}">
      <dsp:nvSpPr>
        <dsp:cNvPr id="0" name=""/>
        <dsp:cNvSpPr/>
      </dsp:nvSpPr>
      <dsp:spPr>
        <a:xfrm>
          <a:off x="0" y="22"/>
          <a:ext cx="1827941" cy="910607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Nº documentos</a:t>
          </a:r>
          <a:endParaRPr lang="es-ES" sz="2100" kern="1200" dirty="0"/>
        </a:p>
      </dsp:txBody>
      <dsp:txXfrm>
        <a:off x="44452" y="44474"/>
        <a:ext cx="1739037" cy="821703"/>
      </dsp:txXfrm>
    </dsp:sp>
    <dsp:sp modelId="{DDAEABA6-EDBE-43C7-ADCD-B3E76CA0038A}">
      <dsp:nvSpPr>
        <dsp:cNvPr id="0" name=""/>
        <dsp:cNvSpPr/>
      </dsp:nvSpPr>
      <dsp:spPr>
        <a:xfrm rot="5400000">
          <a:off x="3088534" y="-213372"/>
          <a:ext cx="728486" cy="324967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err="1" smtClean="0">
              <a:solidFill>
                <a:srgbClr val="0070C0"/>
              </a:solidFill>
            </a:rPr>
            <a:t>Dykinson</a:t>
          </a:r>
          <a:r>
            <a:rPr lang="es-ES" sz="1300" kern="1200" dirty="0" smtClean="0">
              <a:solidFill>
                <a:srgbClr val="0070C0"/>
              </a:solidFill>
            </a:rPr>
            <a:t>: 106 publicaciones</a:t>
          </a:r>
          <a:endParaRPr lang="es-ES" sz="1300" kern="1200" dirty="0">
            <a:solidFill>
              <a:srgbClr val="0070C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>
              <a:solidFill>
                <a:srgbClr val="0070C0"/>
              </a:solidFill>
            </a:rPr>
            <a:t>Aranzadi: 45 publicaciones</a:t>
          </a:r>
          <a:endParaRPr lang="es-ES" sz="1300" kern="1200" dirty="0">
            <a:solidFill>
              <a:srgbClr val="0070C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>
              <a:solidFill>
                <a:srgbClr val="0070C0"/>
              </a:solidFill>
            </a:rPr>
            <a:t>Tirant Lo Blanch: 45 publicaciones</a:t>
          </a:r>
          <a:endParaRPr lang="es-ES" sz="1300" kern="1200" dirty="0">
            <a:solidFill>
              <a:srgbClr val="0070C0"/>
            </a:solidFill>
          </a:endParaRPr>
        </a:p>
      </dsp:txBody>
      <dsp:txXfrm rot="-5400000">
        <a:off x="1827941" y="1082783"/>
        <a:ext cx="3214110" cy="657362"/>
      </dsp:txXfrm>
    </dsp:sp>
    <dsp:sp modelId="{75EFDB9F-31D8-415D-BDD3-F9DD225F9FDF}">
      <dsp:nvSpPr>
        <dsp:cNvPr id="0" name=""/>
        <dsp:cNvSpPr/>
      </dsp:nvSpPr>
      <dsp:spPr>
        <a:xfrm>
          <a:off x="0" y="956160"/>
          <a:ext cx="1827941" cy="910607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Editoriales</a:t>
          </a:r>
          <a:endParaRPr lang="es-ES" sz="2100" kern="1200" dirty="0"/>
        </a:p>
      </dsp:txBody>
      <dsp:txXfrm>
        <a:off x="44452" y="1000612"/>
        <a:ext cx="1739037" cy="8217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7" descr="Biblioteca CMYK">
            <a:extLst>
              <a:ext uri="{FF2B5EF4-FFF2-40B4-BE49-F238E27FC236}">
                <a16:creationId xmlns:a16="http://schemas.microsoft.com/office/drawing/2014/main" id="{9683BB1E-FEFF-4005-A5A5-18D29930559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0341" y="404813"/>
            <a:ext cx="2971321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064370" y="1600200"/>
            <a:ext cx="6213231" cy="1447800"/>
          </a:xfrm>
        </p:spPr>
        <p:txBody>
          <a:bodyPr lIns="91432" tIns="45716" rIns="91432" bIns="45716" anchor="t"/>
          <a:lstStyle>
            <a:lvl1pPr>
              <a:defRPr sz="2585"/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064370" y="3124200"/>
            <a:ext cx="6213231" cy="914400"/>
          </a:xfrm>
        </p:spPr>
        <p:txBody>
          <a:bodyPr lIns="91432" tIns="45716" rIns="91432" bIns="45716"/>
          <a:lstStyle>
            <a:lvl1pPr marL="0" indent="0">
              <a:lnSpc>
                <a:spcPct val="100000"/>
              </a:lnSpc>
              <a:buFontTx/>
              <a:buNone/>
              <a:defRPr/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25636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153" y="457200"/>
            <a:ext cx="3931139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555" y="987427"/>
            <a:ext cx="6172200" cy="4873625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es-ES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40153" y="2057400"/>
            <a:ext cx="3931139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35">
            <a:extLst>
              <a:ext uri="{FF2B5EF4-FFF2-40B4-BE49-F238E27FC236}">
                <a16:creationId xmlns:a16="http://schemas.microsoft.com/office/drawing/2014/main" id="{867E7D78-59A8-49CA-BFA8-037D7C2DB4E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99FE24-CD33-452B-9929-542909ABB04A}" type="slidenum">
              <a:rPr lang="en-US" altLang="en-US"/>
              <a:pPr/>
              <a:t>‹Nº›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77162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35">
            <a:extLst>
              <a:ext uri="{FF2B5EF4-FFF2-40B4-BE49-F238E27FC236}">
                <a16:creationId xmlns:a16="http://schemas.microsoft.com/office/drawing/2014/main" id="{7BDF9E28-1066-4824-B8B1-F8B7E2A32C6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7F4D70-5901-41E1-8C07-7C9391E0BBA0}" type="slidenum">
              <a:rPr lang="en-US" altLang="en-US"/>
              <a:pPr/>
              <a:t>‹Nº›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06979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979878" y="180977"/>
            <a:ext cx="2555631" cy="59150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1312985" y="180977"/>
            <a:ext cx="7479323" cy="59150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35">
            <a:extLst>
              <a:ext uri="{FF2B5EF4-FFF2-40B4-BE49-F238E27FC236}">
                <a16:creationId xmlns:a16="http://schemas.microsoft.com/office/drawing/2014/main" id="{898CE554-0E3C-4394-94AC-9BD5A69C6C5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8F1A63-407C-45BB-92F8-C8BB35CD5A9E}" type="slidenum">
              <a:rPr lang="en-US" altLang="en-US"/>
              <a:pPr/>
              <a:t>‹Nº›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13369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0CF7FA-3ABA-B44E-91D5-C955391D5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35573AA2-A380-B441-841A-264B15766E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dirty="0"/>
              <a:t>Biblioteca - </a:t>
            </a:r>
            <a:r>
              <a:rPr lang="es-ES" altLang="en-US" dirty="0"/>
              <a:t>Formación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37839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61010" y="81434"/>
            <a:ext cx="11469983" cy="34086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2"/>
            <a:ext cx="8534400" cy="32669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>
            <a:extLst>
              <a:ext uri="{FF2B5EF4-FFF2-40B4-BE49-F238E27FC236}">
                <a16:creationId xmlns:a16="http://schemas.microsoft.com/office/drawing/2014/main" id="{6DE1D97D-C058-FD49-A4FB-A1C7E5FE4C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0" y="0"/>
            <a:ext cx="0" cy="0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  <a:latin typeface="Times" panose="02020603050405020304" pitchFamily="18" charset="0"/>
              </a:defRPr>
            </a:lvl1pPr>
          </a:lstStyle>
          <a:p>
            <a:pPr>
              <a:defRPr/>
            </a:pPr>
            <a:r>
              <a:rPr lang="es-ES" dirty="0"/>
              <a:t>BIBLIOTECA - Formación</a:t>
            </a:r>
            <a:endParaRPr dirty="0"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8EA521B2-16D5-8B4E-8E14-9005219A4BED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0" y="0"/>
            <a:ext cx="0" cy="0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  <a:latin typeface="Times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Holder 6">
            <a:extLst>
              <a:ext uri="{FF2B5EF4-FFF2-40B4-BE49-F238E27FC236}">
                <a16:creationId xmlns:a16="http://schemas.microsoft.com/office/drawing/2014/main" id="{1B9240C2-95A9-CC44-9B43-9757CA060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F83B80F-52A0-0748-B6A5-52FE6BED3519}" type="slidenum">
              <a:rPr lang="es-ES" altLang="es-ES"/>
              <a:pPr>
                <a:defRPr/>
              </a:pPr>
              <a:t>‹Nº›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11343264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4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>
            <a:extLst>
              <a:ext uri="{FF2B5EF4-FFF2-40B4-BE49-F238E27FC236}">
                <a16:creationId xmlns:a16="http://schemas.microsoft.com/office/drawing/2014/main" id="{58FF2315-7D19-BB4D-9720-9237AB59FD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0" y="0"/>
            <a:ext cx="0" cy="0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  <a:latin typeface="Times" panose="02020603050405020304" pitchFamily="18" charset="0"/>
              </a:defRPr>
            </a:lvl1pPr>
          </a:lstStyle>
          <a:p>
            <a:pPr>
              <a:defRPr/>
            </a:pPr>
            <a:r>
              <a:rPr lang="es-ES" dirty="0"/>
              <a:t>BIBLIOTECA - Formación</a:t>
            </a:r>
            <a:endParaRPr dirty="0"/>
          </a:p>
        </p:txBody>
      </p:sp>
      <p:sp>
        <p:nvSpPr>
          <p:cNvPr id="4" name="Holder 4">
            <a:extLst>
              <a:ext uri="{FF2B5EF4-FFF2-40B4-BE49-F238E27FC236}">
                <a16:creationId xmlns:a16="http://schemas.microsoft.com/office/drawing/2014/main" id="{C7EE3156-DE04-4043-8F04-50ACFD887836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0" y="0"/>
            <a:ext cx="0" cy="0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  <a:latin typeface="Times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23872022-00E9-1D4A-986D-8D8092087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C8D2501-E9FD-E24D-AE72-E0E3747CA372}" type="slidenum">
              <a:rPr lang="es-ES" altLang="es-ES"/>
              <a:pPr>
                <a:defRPr/>
              </a:pPr>
              <a:t>‹Nº›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993300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F1809-4AF4-4D55-BFE6-0772C1FCE5CC}" type="datetime1">
              <a:rPr lang="en-US" smtClean="0"/>
              <a:t>7/24/2025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8575">
              <a:lnSpc>
                <a:spcPts val="1504"/>
              </a:lnSpc>
            </a:pPr>
            <a:fld id="{81D60167-4931-47E6-BA6A-407CBD079E47}" type="slidenum">
              <a:rPr lang="es-ES" smtClean="0"/>
              <a:pPr marL="28575">
                <a:lnSpc>
                  <a:spcPts val="1504"/>
                </a:lnSpc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4190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08D376-B56E-2647-8C6B-3456C5AB59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dirty="0"/>
              <a:t>Biblioteca - </a:t>
            </a:r>
            <a:r>
              <a:rPr lang="es-ES" altLang="en-US" dirty="0"/>
              <a:t>Formación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56895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2339" y="1709740"/>
            <a:ext cx="10515600" cy="2852737"/>
          </a:xfrm>
        </p:spPr>
        <p:txBody>
          <a:bodyPr anchor="b"/>
          <a:lstStyle>
            <a:lvl1pPr>
              <a:defRPr sz="5539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2339" y="4589465"/>
            <a:ext cx="10515600" cy="1500187"/>
          </a:xfrm>
        </p:spPr>
        <p:txBody>
          <a:bodyPr/>
          <a:lstStyle>
            <a:lvl1pPr marL="0" indent="0">
              <a:buNone/>
              <a:defRPr sz="2215"/>
            </a:lvl1pPr>
            <a:lvl2pPr marL="422041" indent="0">
              <a:buNone/>
              <a:defRPr sz="1846"/>
            </a:lvl2pPr>
            <a:lvl3pPr marL="844083" indent="0">
              <a:buNone/>
              <a:defRPr sz="1662"/>
            </a:lvl3pPr>
            <a:lvl4pPr marL="1266124" indent="0">
              <a:buNone/>
              <a:defRPr sz="1477"/>
            </a:lvl4pPr>
            <a:lvl5pPr marL="1688165" indent="0">
              <a:buNone/>
              <a:defRPr sz="1477"/>
            </a:lvl5pPr>
            <a:lvl6pPr marL="2110207" indent="0">
              <a:buNone/>
              <a:defRPr sz="1477"/>
            </a:lvl6pPr>
            <a:lvl7pPr marL="2532248" indent="0">
              <a:buNone/>
              <a:defRPr sz="1477"/>
            </a:lvl7pPr>
            <a:lvl8pPr marL="2954289" indent="0">
              <a:buNone/>
              <a:defRPr sz="1477"/>
            </a:lvl8pPr>
            <a:lvl9pPr marL="3376331" indent="0">
              <a:buNone/>
              <a:defRPr sz="1477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35">
            <a:extLst>
              <a:ext uri="{FF2B5EF4-FFF2-40B4-BE49-F238E27FC236}">
                <a16:creationId xmlns:a16="http://schemas.microsoft.com/office/drawing/2014/main" id="{98BA46DD-190C-4E66-845B-42E6A283AD1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9020634" y="6450015"/>
            <a:ext cx="3013257" cy="291355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Biblioteca - </a:t>
            </a:r>
            <a:r>
              <a:rPr lang="es-ES" altLang="en-US" dirty="0"/>
              <a:t>Formación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30973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312984" y="1981200"/>
            <a:ext cx="5017477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518031" y="1981200"/>
            <a:ext cx="5017477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35">
            <a:extLst>
              <a:ext uri="{FF2B5EF4-FFF2-40B4-BE49-F238E27FC236}">
                <a16:creationId xmlns:a16="http://schemas.microsoft.com/office/drawing/2014/main" id="{6737F59E-D917-419E-A4CF-8DDEE884F05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20AE9D-1042-4572-B131-EDD55F46EAFC}" type="slidenum">
              <a:rPr lang="en-US" altLang="en-US"/>
              <a:pPr/>
              <a:t>‹Nº›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90113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155" y="365127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0156" y="1681163"/>
            <a:ext cx="5158153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40156" y="2505075"/>
            <a:ext cx="5158153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553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553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35">
            <a:extLst>
              <a:ext uri="{FF2B5EF4-FFF2-40B4-BE49-F238E27FC236}">
                <a16:creationId xmlns:a16="http://schemas.microsoft.com/office/drawing/2014/main" id="{43A59474-0E0F-4DCD-8A91-427E1B7C33E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29D18A-1800-4F32-B9EC-F5CF5FE5BA5F}" type="slidenum">
              <a:rPr lang="en-US" altLang="en-US"/>
              <a:pPr/>
              <a:t>‹Nº›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777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35">
            <a:extLst>
              <a:ext uri="{FF2B5EF4-FFF2-40B4-BE49-F238E27FC236}">
                <a16:creationId xmlns:a16="http://schemas.microsoft.com/office/drawing/2014/main" id="{2ECEC6C2-014D-4DF7-936D-0184AFE45B0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7A3FF7-E23D-449D-AEE5-B7313575CC88}" type="slidenum">
              <a:rPr lang="en-US" altLang="en-US"/>
              <a:pPr/>
              <a:t>‹Nº›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30492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5">
            <a:extLst>
              <a:ext uri="{FF2B5EF4-FFF2-40B4-BE49-F238E27FC236}">
                <a16:creationId xmlns:a16="http://schemas.microsoft.com/office/drawing/2014/main" id="{8F130C90-3B2F-47FF-9939-E025FE14DA2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22DD81-1B8A-4F1F-BA31-3BF276D396DB}" type="slidenum">
              <a:rPr lang="en-US" altLang="en-US"/>
              <a:pPr/>
              <a:t>‹Nº›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89654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E33809-07D5-F74A-9224-C3358E78D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AA72C4FC-2C44-E047-A6F7-47EB057222D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dirty="0"/>
              <a:t>Biblioteca - </a:t>
            </a:r>
            <a:r>
              <a:rPr lang="es-ES" altLang="en-US" dirty="0"/>
              <a:t>Formación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88622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153" y="457200"/>
            <a:ext cx="3931139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555" y="987427"/>
            <a:ext cx="6172200" cy="4873625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40153" y="2057400"/>
            <a:ext cx="3931139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35">
            <a:extLst>
              <a:ext uri="{FF2B5EF4-FFF2-40B4-BE49-F238E27FC236}">
                <a16:creationId xmlns:a16="http://schemas.microsoft.com/office/drawing/2014/main" id="{CCD822ED-AE17-4EF9-8D5E-1D4CE6F4709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2FF8F0-CA27-4AC0-AA29-BE53057FC3DB}" type="slidenum">
              <a:rPr lang="en-US" altLang="en-US"/>
              <a:pPr/>
              <a:t>‹Nº›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84857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6">
            <a:extLst>
              <a:ext uri="{FF2B5EF4-FFF2-40B4-BE49-F238E27FC236}">
                <a16:creationId xmlns:a16="http://schemas.microsoft.com/office/drawing/2014/main" id="{15AAF124-D32E-46ED-A12C-8EF68F57EC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984" y="6300788"/>
            <a:ext cx="10879016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1">
            <a:extLst>
              <a:ext uri="{FF2B5EF4-FFF2-40B4-BE49-F238E27FC236}">
                <a16:creationId xmlns:a16="http://schemas.microsoft.com/office/drawing/2014/main" id="{559BF5BB-889B-4E72-8E09-CC107DB93A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12985" y="180975"/>
            <a:ext cx="1022252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s-ES"/>
              <a:t>Click to edit Master title style</a:t>
            </a:r>
          </a:p>
        </p:txBody>
      </p:sp>
      <p:sp>
        <p:nvSpPr>
          <p:cNvPr id="1028" name="Rectangle 32">
            <a:extLst>
              <a:ext uri="{FF2B5EF4-FFF2-40B4-BE49-F238E27FC236}">
                <a16:creationId xmlns:a16="http://schemas.microsoft.com/office/drawing/2014/main" id="{9078EE52-5252-4E44-B1A8-3DAF6E6691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312985" y="1981200"/>
            <a:ext cx="1022252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s-ES"/>
              <a:t>Click to edit Master text styles</a:t>
            </a:r>
          </a:p>
          <a:p>
            <a:pPr lvl="1"/>
            <a:r>
              <a:rPr lang="en-GB" altLang="es-ES"/>
              <a:t>Second level</a:t>
            </a:r>
          </a:p>
          <a:p>
            <a:pPr lvl="2"/>
            <a:r>
              <a:rPr lang="en-GB" altLang="es-ES"/>
              <a:t>Third level</a:t>
            </a:r>
          </a:p>
          <a:p>
            <a:pPr lvl="3"/>
            <a:r>
              <a:rPr lang="en-GB" altLang="es-ES"/>
              <a:t>Fourth level</a:t>
            </a:r>
          </a:p>
          <a:p>
            <a:pPr lvl="4"/>
            <a:r>
              <a:rPr lang="en-GB" altLang="es-ES"/>
              <a:t>Fifth level</a:t>
            </a:r>
          </a:p>
        </p:txBody>
      </p:sp>
      <p:sp>
        <p:nvSpPr>
          <p:cNvPr id="1059" name="Rectangle 35">
            <a:extLst>
              <a:ext uri="{FF2B5EF4-FFF2-40B4-BE49-F238E27FC236}">
                <a16:creationId xmlns:a16="http://schemas.microsoft.com/office/drawing/2014/main" id="{D45EB73B-AF26-4DD6-A702-52949F0E44C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86508" y="6450013"/>
            <a:ext cx="2658757" cy="3032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2" tIns="10799" rIns="91432" bIns="10799" numCol="1" anchor="t" anchorCtr="0" compatLnSpc="1">
            <a:prstTxWarp prst="textNoShape">
              <a:avLst/>
            </a:prstTxWarp>
          </a:bodyPr>
          <a:lstStyle>
            <a:lvl1pPr algn="r" defTabSz="842618">
              <a:defRPr sz="1385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altLang="en-US" dirty="0"/>
              <a:t>Biblioteca - </a:t>
            </a:r>
            <a:r>
              <a:rPr lang="es-ES" altLang="en-US" dirty="0"/>
              <a:t>Formación</a:t>
            </a:r>
          </a:p>
          <a:p>
            <a:endParaRPr lang="en-US" altLang="en-US" dirty="0"/>
          </a:p>
        </p:txBody>
      </p:sp>
      <p:pic>
        <p:nvPicPr>
          <p:cNvPr id="1030" name="Picture 37" descr="Biblioteca CMYK">
            <a:extLst>
              <a:ext uri="{FF2B5EF4-FFF2-40B4-BE49-F238E27FC236}">
                <a16:creationId xmlns:a16="http://schemas.microsoft.com/office/drawing/2014/main" id="{7D8BA919-DF31-4113-9748-7D3A6F4B2D1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86" y="6381750"/>
            <a:ext cx="1076569" cy="38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ángulo 3">
            <a:extLst>
              <a:ext uri="{FF2B5EF4-FFF2-40B4-BE49-F238E27FC236}">
                <a16:creationId xmlns:a16="http://schemas.microsoft.com/office/drawing/2014/main" id="{C2EC0A65-B3C4-48BC-AEBD-96C72F00393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237288"/>
            <a:ext cx="12192000" cy="620712"/>
          </a:xfrm>
          <a:prstGeom prst="rect">
            <a:avLst/>
          </a:prstGeom>
          <a:solidFill>
            <a:srgbClr val="0099CC"/>
          </a:solidFill>
          <a:ln w="9525" algn="ctr">
            <a:solidFill>
              <a:srgbClr val="0099CC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115000"/>
              </a:lnSpc>
              <a:spcAft>
                <a:spcPct val="15000"/>
              </a:spcAft>
              <a:buChar char="•"/>
              <a:defRPr sz="2000">
                <a:solidFill>
                  <a:srgbClr val="75756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15000"/>
              </a:lnSpc>
              <a:spcAft>
                <a:spcPct val="15000"/>
              </a:spcAft>
              <a:buChar char="–"/>
              <a:defRPr sz="2000">
                <a:solidFill>
                  <a:srgbClr val="75756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15000"/>
              </a:lnSpc>
              <a:spcBef>
                <a:spcPct val="20000"/>
              </a:spcBef>
              <a:spcAft>
                <a:spcPct val="15000"/>
              </a:spcAft>
              <a:buChar char="•"/>
              <a:defRPr sz="2000">
                <a:solidFill>
                  <a:srgbClr val="75756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15000"/>
              </a:lnSpc>
              <a:spcBef>
                <a:spcPct val="20000"/>
              </a:spcBef>
              <a:spcAft>
                <a:spcPct val="15000"/>
              </a:spcAft>
              <a:buChar char="–"/>
              <a:defRPr sz="2000">
                <a:solidFill>
                  <a:srgbClr val="75756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15000"/>
              </a:lnSpc>
              <a:spcBef>
                <a:spcPct val="20000"/>
              </a:spcBef>
              <a:spcAft>
                <a:spcPct val="15000"/>
              </a:spcAft>
              <a:buChar char="»"/>
              <a:defRPr sz="2000">
                <a:solidFill>
                  <a:srgbClr val="75756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15000"/>
              </a:spcAft>
              <a:buChar char="»"/>
              <a:defRPr sz="2000">
                <a:solidFill>
                  <a:srgbClr val="75756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15000"/>
              </a:spcAft>
              <a:buChar char="»"/>
              <a:defRPr sz="2000">
                <a:solidFill>
                  <a:srgbClr val="75756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15000"/>
              </a:spcAft>
              <a:buChar char="»"/>
              <a:defRPr sz="2000">
                <a:solidFill>
                  <a:srgbClr val="75756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15000"/>
              </a:spcAft>
              <a:buChar char="»"/>
              <a:defRPr sz="2000">
                <a:solidFill>
                  <a:srgbClr val="75756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  <a:buFontTx/>
              <a:buNone/>
              <a:defRPr/>
            </a:pPr>
            <a:endParaRPr lang="es-ES" altLang="es-ES" sz="2401" dirty="0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pic>
        <p:nvPicPr>
          <p:cNvPr id="8" name="Imagen 4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1152A956-962E-4053-A6B3-647512F7B15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5" t="18384" b="8919"/>
          <a:stretch>
            <a:fillRect/>
          </a:stretch>
        </p:blipFill>
        <p:spPr bwMode="auto">
          <a:xfrm>
            <a:off x="31751" y="6305550"/>
            <a:ext cx="2694516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0811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dt="0"/>
  <p:txStyles>
    <p:titleStyle>
      <a:lvl1pPr algn="l" defTabSz="842618" rtl="0" eaLnBrk="0" fontAlgn="base" hangingPunct="0">
        <a:spcBef>
          <a:spcPct val="0"/>
        </a:spcBef>
        <a:spcAft>
          <a:spcPct val="0"/>
        </a:spcAft>
        <a:defRPr sz="2215" b="1" kern="1200">
          <a:solidFill>
            <a:srgbClr val="757561"/>
          </a:solidFill>
          <a:latin typeface="+mj-lt"/>
          <a:ea typeface="+mj-ea"/>
          <a:cs typeface="+mj-cs"/>
        </a:defRPr>
      </a:lvl1pPr>
      <a:lvl2pPr algn="l" defTabSz="842618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757561"/>
          </a:solidFill>
          <a:latin typeface="Arial" panose="020B0604020202020204" pitchFamily="34" charset="0"/>
        </a:defRPr>
      </a:lvl2pPr>
      <a:lvl3pPr algn="l" defTabSz="842618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757561"/>
          </a:solidFill>
          <a:latin typeface="Arial" panose="020B0604020202020204" pitchFamily="34" charset="0"/>
        </a:defRPr>
      </a:lvl3pPr>
      <a:lvl4pPr algn="l" defTabSz="842618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757561"/>
          </a:solidFill>
          <a:latin typeface="Arial" panose="020B0604020202020204" pitchFamily="34" charset="0"/>
        </a:defRPr>
      </a:lvl4pPr>
      <a:lvl5pPr algn="l" defTabSz="842618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757561"/>
          </a:solidFill>
          <a:latin typeface="Arial" panose="020B0604020202020204" pitchFamily="34" charset="0"/>
        </a:defRPr>
      </a:lvl5pPr>
      <a:lvl6pPr marL="422041" algn="l" defTabSz="842618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757561"/>
          </a:solidFill>
          <a:latin typeface="Arial" panose="020B0604020202020204" pitchFamily="34" charset="0"/>
        </a:defRPr>
      </a:lvl6pPr>
      <a:lvl7pPr marL="844083" algn="l" defTabSz="842618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757561"/>
          </a:solidFill>
          <a:latin typeface="Arial" panose="020B0604020202020204" pitchFamily="34" charset="0"/>
        </a:defRPr>
      </a:lvl7pPr>
      <a:lvl8pPr marL="1266124" algn="l" defTabSz="842618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757561"/>
          </a:solidFill>
          <a:latin typeface="Arial" panose="020B0604020202020204" pitchFamily="34" charset="0"/>
        </a:defRPr>
      </a:lvl8pPr>
      <a:lvl9pPr marL="1688165" algn="l" defTabSz="842618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757561"/>
          </a:solidFill>
          <a:latin typeface="Arial" panose="020B0604020202020204" pitchFamily="34" charset="0"/>
        </a:defRPr>
      </a:lvl9pPr>
    </p:titleStyle>
    <p:bodyStyle>
      <a:lvl1pPr marL="316531" indent="-316531" algn="l" defTabSz="842618" rtl="0" eaLnBrk="0" fontAlgn="base" hangingPunct="0">
        <a:lnSpc>
          <a:spcPct val="115000"/>
        </a:lnSpc>
        <a:spcBef>
          <a:spcPct val="0"/>
        </a:spcBef>
        <a:spcAft>
          <a:spcPct val="15000"/>
        </a:spcAft>
        <a:buChar char="•"/>
        <a:defRPr sz="1846" kern="1200">
          <a:solidFill>
            <a:srgbClr val="757561"/>
          </a:solidFill>
          <a:latin typeface="+mn-lt"/>
          <a:ea typeface="+mn-ea"/>
          <a:cs typeface="+mn-cs"/>
        </a:defRPr>
      </a:lvl1pPr>
      <a:lvl2pPr marL="685817" indent="-263776" algn="l" defTabSz="842618" rtl="0" eaLnBrk="0" fontAlgn="base" hangingPunct="0">
        <a:lnSpc>
          <a:spcPct val="115000"/>
        </a:lnSpc>
        <a:spcBef>
          <a:spcPct val="0"/>
        </a:spcBef>
        <a:spcAft>
          <a:spcPct val="15000"/>
        </a:spcAft>
        <a:buChar char="–"/>
        <a:defRPr sz="1846" kern="1200">
          <a:solidFill>
            <a:srgbClr val="757561"/>
          </a:solidFill>
          <a:latin typeface="+mn-lt"/>
          <a:ea typeface="+mn-ea"/>
          <a:cs typeface="+mn-cs"/>
        </a:defRPr>
      </a:lvl2pPr>
      <a:lvl3pPr marL="1055103" indent="-212487" algn="l" defTabSz="842618" rtl="0" eaLnBrk="0" fontAlgn="base" hangingPunct="0">
        <a:lnSpc>
          <a:spcPct val="115000"/>
        </a:lnSpc>
        <a:spcBef>
          <a:spcPct val="20000"/>
        </a:spcBef>
        <a:spcAft>
          <a:spcPct val="15000"/>
        </a:spcAft>
        <a:buChar char="•"/>
        <a:defRPr sz="1846" kern="1200">
          <a:solidFill>
            <a:srgbClr val="757561"/>
          </a:solidFill>
          <a:latin typeface="+mn-lt"/>
          <a:ea typeface="+mn-ea"/>
          <a:cs typeface="+mn-cs"/>
        </a:defRPr>
      </a:lvl3pPr>
      <a:lvl4pPr marL="1441975" indent="-211021" algn="l" defTabSz="842618" rtl="0" eaLnBrk="0" fontAlgn="base" hangingPunct="0">
        <a:lnSpc>
          <a:spcPct val="115000"/>
        </a:lnSpc>
        <a:spcBef>
          <a:spcPct val="20000"/>
        </a:spcBef>
        <a:spcAft>
          <a:spcPct val="15000"/>
        </a:spcAft>
        <a:buChar char="–"/>
        <a:defRPr sz="1846" kern="1200">
          <a:solidFill>
            <a:srgbClr val="757561"/>
          </a:solidFill>
          <a:latin typeface="+mn-lt"/>
          <a:ea typeface="+mn-ea"/>
          <a:cs typeface="+mn-cs"/>
        </a:defRPr>
      </a:lvl4pPr>
      <a:lvl5pPr marL="1828846" indent="-211021" algn="l" defTabSz="842618" rtl="0" eaLnBrk="0" fontAlgn="base" hangingPunct="0">
        <a:lnSpc>
          <a:spcPct val="115000"/>
        </a:lnSpc>
        <a:spcBef>
          <a:spcPct val="20000"/>
        </a:spcBef>
        <a:spcAft>
          <a:spcPct val="15000"/>
        </a:spcAft>
        <a:buChar char="»"/>
        <a:defRPr sz="1846" kern="1200">
          <a:solidFill>
            <a:srgbClr val="75756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6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3">
            <a:extLst>
              <a:ext uri="{FF2B5EF4-FFF2-40B4-BE49-F238E27FC236}">
                <a16:creationId xmlns:a16="http://schemas.microsoft.com/office/drawing/2014/main" id="{E7690F6C-A15E-41DA-AE19-4FC33F251E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2068" y="3499713"/>
            <a:ext cx="8247861" cy="544027"/>
          </a:xfrm>
        </p:spPr>
        <p:txBody>
          <a:bodyPr/>
          <a:lstStyle/>
          <a:p>
            <a:pPr algn="ctr"/>
            <a:r>
              <a:rPr lang="es-ES" sz="24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Wos</a:t>
            </a:r>
            <a:r>
              <a:rPr lang="es-ES" sz="2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24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Scopus - IMarina</a:t>
            </a:r>
            <a:endParaRPr lang="es-ES"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4">
            <a:extLst>
              <a:ext uri="{FF2B5EF4-FFF2-40B4-BE49-F238E27FC236}">
                <a16:creationId xmlns:a16="http://schemas.microsoft.com/office/drawing/2014/main" id="{CCE69E03-7DCA-4A76-A59B-041226A59E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154" y="2250740"/>
            <a:ext cx="8907690" cy="565866"/>
          </a:xfrm>
        </p:spPr>
        <p:txBody>
          <a:bodyPr/>
          <a:lstStyle/>
          <a:p>
            <a:pPr algn="ctr"/>
            <a:r>
              <a:rPr lang="es-ES" sz="54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Informe Bibliométrico 2024</a:t>
            </a:r>
            <a:endParaRPr lang="es-ES" sz="5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996EB61-2EC9-FADB-8976-0AAC9FE5CBED}"/>
              </a:ext>
            </a:extLst>
          </p:cNvPr>
          <p:cNvSpPr txBox="1"/>
          <p:nvPr/>
        </p:nvSpPr>
        <p:spPr>
          <a:xfrm>
            <a:off x="2266948" y="5270876"/>
            <a:ext cx="7658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Universidad San Pablo-CEU </a:t>
            </a:r>
            <a:r>
              <a:rPr lang="es-ES" sz="24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|</a:t>
            </a:r>
            <a:r>
              <a:rPr lang="es-ES" sz="24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24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Biblioteca</a:t>
            </a:r>
            <a:endParaRPr lang="es-ES" sz="2400" b="1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8555823" y="6277707"/>
            <a:ext cx="1936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julio </a:t>
            </a:r>
            <a:r>
              <a:rPr lang="es-ES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2025 </a:t>
            </a:r>
          </a:p>
        </p:txBody>
      </p:sp>
    </p:spTree>
    <p:extLst>
      <p:ext uri="{BB962C8B-B14F-4D97-AF65-F5344CB8AC3E}">
        <p14:creationId xmlns:p14="http://schemas.microsoft.com/office/powerpoint/2010/main" val="219908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560A11B-1CBF-504F-B7A2-E96EE0E4D5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75937" y="1452102"/>
            <a:ext cx="1488955" cy="781200"/>
          </a:xfrm>
          <a:ln>
            <a:solidFill>
              <a:srgbClr val="CFDAE3"/>
            </a:solidFill>
          </a:ln>
        </p:spPr>
        <p:txBody>
          <a:bodyPr anchor="ctr"/>
          <a:lstStyle/>
          <a:p>
            <a:pPr algn="ctr"/>
            <a:r>
              <a:rPr lang="es-ES" sz="1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OBJETIVO PRINCIPAL</a:t>
            </a:r>
          </a:p>
        </p:txBody>
      </p:sp>
      <p:sp>
        <p:nvSpPr>
          <p:cNvPr id="9" name="Rectángulo: esquinas redondeadas 37">
            <a:extLst>
              <a:ext uri="{FF2B5EF4-FFF2-40B4-BE49-F238E27FC236}">
                <a16:creationId xmlns:a16="http://schemas.microsoft.com/office/drawing/2014/main" id="{9F25570D-A2D8-41C9-8ECA-4A135236B974}"/>
              </a:ext>
            </a:extLst>
          </p:cNvPr>
          <p:cNvSpPr>
            <a:spLocks noChangeAspect="1"/>
          </p:cNvSpPr>
          <p:nvPr/>
        </p:nvSpPr>
        <p:spPr bwMode="auto">
          <a:xfrm>
            <a:off x="1996682" y="1452102"/>
            <a:ext cx="781200" cy="781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 rtlCol="0" anchor="ctr">
            <a:no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176213"/>
            <a:r>
              <a:rPr lang="en-US" altLang="es-ES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</a:t>
            </a:r>
            <a:endParaRPr lang="es-ES" altLang="es-ES" sz="2800" b="1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Marcador de número de diapositiva 1">
            <a:extLst>
              <a:ext uri="{FF2B5EF4-FFF2-40B4-BE49-F238E27FC236}">
                <a16:creationId xmlns:a16="http://schemas.microsoft.com/office/drawing/2014/main" id="{D85143E1-25E7-00C2-55C6-AB0E5BCDDBD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488881" y="6450013"/>
            <a:ext cx="1994068" cy="303212"/>
          </a:xfrm>
          <a:prstGeom prst="rect">
            <a:avLst/>
          </a:prstGeom>
        </p:spPr>
        <p:txBody>
          <a:bodyPr/>
          <a:lstStyle/>
          <a:p>
            <a:pPr marL="28575">
              <a:lnSpc>
                <a:spcPts val="1504"/>
              </a:lnSpc>
            </a:pPr>
            <a:fld id="{81D60167-4931-47E6-BA6A-407CBD079E47}" type="slidenum">
              <a:rPr lang="es-ES" sz="15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marL="28575">
                <a:lnSpc>
                  <a:spcPts val="1504"/>
                </a:lnSpc>
              </a:pPr>
              <a:t>2</a:t>
            </a:fld>
            <a:endParaRPr lang="es-ES" sz="150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Marcador de texto 2">
            <a:extLst>
              <a:ext uri="{FF2B5EF4-FFF2-40B4-BE49-F238E27FC236}">
                <a16:creationId xmlns:a16="http://schemas.microsoft.com/office/drawing/2014/main" id="{84AB553C-987D-46B1-8E75-DC6AB7970ED1}"/>
              </a:ext>
            </a:extLst>
          </p:cNvPr>
          <p:cNvSpPr txBox="1">
            <a:spLocks/>
          </p:cNvSpPr>
          <p:nvPr/>
        </p:nvSpPr>
        <p:spPr bwMode="auto">
          <a:xfrm>
            <a:off x="4269546" y="1452102"/>
            <a:ext cx="5982950" cy="781200"/>
          </a:xfrm>
          <a:prstGeom prst="rect">
            <a:avLst/>
          </a:prstGeom>
          <a:solidFill>
            <a:srgbClr val="0070C0">
              <a:alpha val="10000"/>
            </a:srgbClr>
          </a:solidFill>
          <a:ln>
            <a:solidFill>
              <a:srgbClr val="CFDAE3"/>
            </a:solidFill>
          </a:ln>
        </p:spPr>
        <p:txBody>
          <a:bodyPr wrap="square" rtlCol="0" anchor="ctr">
            <a:noAutofit/>
          </a:bodyPr>
          <a:lstStyle>
            <a:defPPr>
              <a:defRPr lang="es-ES"/>
            </a:defPPr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22041" indent="0" algn="l" defTabSz="842618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15000"/>
              </a:spcAft>
              <a:buNone/>
              <a:defRPr sz="1846" kern="1200">
                <a:solidFill>
                  <a:srgbClr val="757561"/>
                </a:solidFill>
                <a:latin typeface="+mn-lt"/>
                <a:ea typeface="+mn-ea"/>
                <a:cs typeface="+mn-cs"/>
              </a:defRPr>
            </a:lvl2pPr>
            <a:lvl3pPr marL="844083" indent="0" algn="l" defTabSz="842618" rtl="0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15000"/>
              </a:spcAft>
              <a:buNone/>
              <a:defRPr sz="1662" kern="1200">
                <a:solidFill>
                  <a:srgbClr val="757561"/>
                </a:solidFill>
                <a:latin typeface="+mn-lt"/>
                <a:ea typeface="+mn-ea"/>
                <a:cs typeface="+mn-cs"/>
              </a:defRPr>
            </a:lvl3pPr>
            <a:lvl4pPr marL="1266124" indent="0" algn="l" defTabSz="842618" rtl="0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15000"/>
              </a:spcAft>
              <a:buNone/>
              <a:defRPr sz="1477" kern="1200">
                <a:solidFill>
                  <a:srgbClr val="757561"/>
                </a:solidFill>
                <a:latin typeface="+mn-lt"/>
                <a:ea typeface="+mn-ea"/>
                <a:cs typeface="+mn-cs"/>
              </a:defRPr>
            </a:lvl4pPr>
            <a:lvl5pPr marL="1688165" indent="0" algn="l" defTabSz="842618" rtl="0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15000"/>
              </a:spcAft>
              <a:buNone/>
              <a:defRPr sz="1477" kern="1200">
                <a:solidFill>
                  <a:srgbClr val="757561"/>
                </a:solidFill>
                <a:latin typeface="+mn-lt"/>
                <a:ea typeface="+mn-ea"/>
                <a:cs typeface="+mn-cs"/>
              </a:defRPr>
            </a:lvl5pPr>
            <a:lvl6pPr marL="2110207" indent="0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None/>
              <a:defRPr sz="14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248" indent="0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None/>
              <a:defRPr sz="14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54289" indent="0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None/>
              <a:defRPr sz="14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76331" indent="0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None/>
              <a:defRPr sz="14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1963" indent="-285750">
              <a:buFont typeface="Wingdings" panose="05000000000000000000" pitchFamily="2" charset="2"/>
              <a:buChar char="ü"/>
            </a:pPr>
            <a:r>
              <a:rPr lang="es-ES" dirty="0">
                <a:solidFill>
                  <a:srgbClr val="0070C0"/>
                </a:solidFill>
              </a:rPr>
              <a:t>Apoyar</a:t>
            </a:r>
            <a:r>
              <a:rPr lang="es-ES" dirty="0">
                <a:solidFill>
                  <a:srgbClr val="000000"/>
                </a:solidFill>
              </a:rPr>
              <a:t> a la comunidad investigadora con recursos, herramientas y formación.</a:t>
            </a:r>
          </a:p>
        </p:txBody>
      </p:sp>
      <p:sp>
        <p:nvSpPr>
          <p:cNvPr id="13" name="Marcador de texto 2">
            <a:extLst>
              <a:ext uri="{FF2B5EF4-FFF2-40B4-BE49-F238E27FC236}">
                <a16:creationId xmlns:a16="http://schemas.microsoft.com/office/drawing/2014/main" id="{306AD3FE-C784-431D-B058-67F31741818E}"/>
              </a:ext>
            </a:extLst>
          </p:cNvPr>
          <p:cNvSpPr txBox="1">
            <a:spLocks/>
          </p:cNvSpPr>
          <p:nvPr/>
        </p:nvSpPr>
        <p:spPr bwMode="auto">
          <a:xfrm>
            <a:off x="2775937" y="2348629"/>
            <a:ext cx="1488955" cy="2171700"/>
          </a:xfrm>
          <a:prstGeom prst="rect">
            <a:avLst/>
          </a:prstGeom>
          <a:noFill/>
          <a:ln>
            <a:solidFill>
              <a:srgbClr val="CFDAE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defTabSz="842618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15000"/>
              </a:spcAft>
              <a:buNone/>
              <a:defRPr sz="2215" kern="1200">
                <a:solidFill>
                  <a:srgbClr val="757561"/>
                </a:solidFill>
                <a:latin typeface="+mn-lt"/>
                <a:ea typeface="+mn-ea"/>
                <a:cs typeface="+mn-cs"/>
              </a:defRPr>
            </a:lvl1pPr>
            <a:lvl2pPr marL="422041" indent="0" algn="l" defTabSz="842618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15000"/>
              </a:spcAft>
              <a:buNone/>
              <a:defRPr sz="1846" kern="1200">
                <a:solidFill>
                  <a:srgbClr val="757561"/>
                </a:solidFill>
                <a:latin typeface="+mn-lt"/>
                <a:ea typeface="+mn-ea"/>
                <a:cs typeface="+mn-cs"/>
              </a:defRPr>
            </a:lvl2pPr>
            <a:lvl3pPr marL="844083" indent="0" algn="l" defTabSz="842618" rtl="0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15000"/>
              </a:spcAft>
              <a:buNone/>
              <a:defRPr sz="1662" kern="1200">
                <a:solidFill>
                  <a:srgbClr val="757561"/>
                </a:solidFill>
                <a:latin typeface="+mn-lt"/>
                <a:ea typeface="+mn-ea"/>
                <a:cs typeface="+mn-cs"/>
              </a:defRPr>
            </a:lvl3pPr>
            <a:lvl4pPr marL="1266124" indent="0" algn="l" defTabSz="842618" rtl="0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15000"/>
              </a:spcAft>
              <a:buNone/>
              <a:defRPr sz="1477" kern="1200">
                <a:solidFill>
                  <a:srgbClr val="757561"/>
                </a:solidFill>
                <a:latin typeface="+mn-lt"/>
                <a:ea typeface="+mn-ea"/>
                <a:cs typeface="+mn-cs"/>
              </a:defRPr>
            </a:lvl4pPr>
            <a:lvl5pPr marL="1688165" indent="0" algn="l" defTabSz="842618" rtl="0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15000"/>
              </a:spcAft>
              <a:buNone/>
              <a:defRPr sz="1477" kern="1200">
                <a:solidFill>
                  <a:srgbClr val="757561"/>
                </a:solidFill>
                <a:latin typeface="+mn-lt"/>
                <a:ea typeface="+mn-ea"/>
                <a:cs typeface="+mn-cs"/>
              </a:defRPr>
            </a:lvl5pPr>
            <a:lvl6pPr marL="2110207" indent="0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None/>
              <a:defRPr sz="14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248" indent="0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None/>
              <a:defRPr sz="14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54289" indent="0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None/>
              <a:defRPr sz="14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76331" indent="0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None/>
              <a:defRPr sz="14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ÁMBITOS CLAVE</a:t>
            </a:r>
          </a:p>
        </p:txBody>
      </p:sp>
      <p:sp>
        <p:nvSpPr>
          <p:cNvPr id="14" name="Rectángulo: esquinas redondeadas 37">
            <a:extLst>
              <a:ext uri="{FF2B5EF4-FFF2-40B4-BE49-F238E27FC236}">
                <a16:creationId xmlns:a16="http://schemas.microsoft.com/office/drawing/2014/main" id="{CCC8CAF1-F67A-4927-92DD-1B26D89DC848}"/>
              </a:ext>
            </a:extLst>
          </p:cNvPr>
          <p:cNvSpPr>
            <a:spLocks noChangeAspect="1"/>
          </p:cNvSpPr>
          <p:nvPr/>
        </p:nvSpPr>
        <p:spPr bwMode="auto">
          <a:xfrm>
            <a:off x="1996682" y="2348629"/>
            <a:ext cx="781200" cy="21717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 rtlCol="0" anchor="ctr">
            <a:no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176213"/>
            <a:r>
              <a:rPr lang="en-US" altLang="es-ES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</a:t>
            </a:r>
            <a:endParaRPr lang="es-ES" altLang="es-ES" sz="2800" b="1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87B020D-E222-49DE-90A8-759EAB71C6EF}"/>
              </a:ext>
            </a:extLst>
          </p:cNvPr>
          <p:cNvSpPr txBox="1">
            <a:spLocks/>
          </p:cNvSpPr>
          <p:nvPr/>
        </p:nvSpPr>
        <p:spPr bwMode="auto">
          <a:xfrm>
            <a:off x="4269546" y="2348629"/>
            <a:ext cx="5982950" cy="2171700"/>
          </a:xfrm>
          <a:prstGeom prst="rect">
            <a:avLst/>
          </a:prstGeom>
          <a:solidFill>
            <a:srgbClr val="0070C0">
              <a:alpha val="10000"/>
            </a:srgbClr>
          </a:solidFill>
          <a:ln>
            <a:solidFill>
              <a:srgbClr val="CFDAE3"/>
            </a:solidFill>
          </a:ln>
        </p:spPr>
        <p:txBody>
          <a:bodyPr wrap="square" rtlCol="0" anchor="ctr">
            <a:noAutofit/>
          </a:bodyPr>
          <a:lstStyle>
            <a:defPPr>
              <a:defRPr lang="es-ES"/>
            </a:defPPr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22041" indent="0" algn="l" defTabSz="842618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15000"/>
              </a:spcAft>
              <a:buNone/>
              <a:defRPr sz="1846" kern="1200">
                <a:solidFill>
                  <a:srgbClr val="757561"/>
                </a:solidFill>
                <a:latin typeface="+mn-lt"/>
                <a:ea typeface="+mn-ea"/>
                <a:cs typeface="+mn-cs"/>
              </a:defRPr>
            </a:lvl2pPr>
            <a:lvl3pPr marL="844083" indent="0" algn="l" defTabSz="842618" rtl="0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15000"/>
              </a:spcAft>
              <a:buNone/>
              <a:defRPr sz="1662" kern="1200">
                <a:solidFill>
                  <a:srgbClr val="757561"/>
                </a:solidFill>
                <a:latin typeface="+mn-lt"/>
                <a:ea typeface="+mn-ea"/>
                <a:cs typeface="+mn-cs"/>
              </a:defRPr>
            </a:lvl3pPr>
            <a:lvl4pPr marL="1266124" indent="0" algn="l" defTabSz="842618" rtl="0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15000"/>
              </a:spcAft>
              <a:buNone/>
              <a:defRPr sz="1477" kern="1200">
                <a:solidFill>
                  <a:srgbClr val="757561"/>
                </a:solidFill>
                <a:latin typeface="+mn-lt"/>
                <a:ea typeface="+mn-ea"/>
                <a:cs typeface="+mn-cs"/>
              </a:defRPr>
            </a:lvl4pPr>
            <a:lvl5pPr marL="1688165" indent="0" algn="l" defTabSz="842618" rtl="0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15000"/>
              </a:spcAft>
              <a:buNone/>
              <a:defRPr sz="1477" kern="1200">
                <a:solidFill>
                  <a:srgbClr val="757561"/>
                </a:solidFill>
                <a:latin typeface="+mn-lt"/>
                <a:ea typeface="+mn-ea"/>
                <a:cs typeface="+mn-cs"/>
              </a:defRPr>
            </a:lvl5pPr>
            <a:lvl6pPr marL="2110207" indent="0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None/>
              <a:defRPr sz="14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248" indent="0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None/>
              <a:defRPr sz="14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54289" indent="0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None/>
              <a:defRPr sz="14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76331" indent="0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None/>
              <a:defRPr sz="14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1963" indent="-285750">
              <a:buFont typeface="Wingdings" panose="05000000000000000000" pitchFamily="2" charset="2"/>
              <a:buChar char="ü"/>
            </a:pPr>
            <a:r>
              <a:rPr lang="es-ES" dirty="0">
                <a:solidFill>
                  <a:srgbClr val="0070C0"/>
                </a:solidFill>
              </a:rPr>
              <a:t>Bibliometría</a:t>
            </a:r>
            <a:r>
              <a:rPr lang="es-ES" dirty="0">
                <a:solidFill>
                  <a:srgbClr val="000000"/>
                </a:solidFill>
              </a:rPr>
              <a:t>: análisis de producción científica y apoyo en acreditaciones y sexenios.</a:t>
            </a:r>
          </a:p>
          <a:p>
            <a:pPr marL="461963" indent="-285750">
              <a:buFont typeface="Wingdings" panose="05000000000000000000" pitchFamily="2" charset="2"/>
              <a:buChar char="ü"/>
            </a:pPr>
            <a:r>
              <a:rPr lang="es-ES" dirty="0">
                <a:solidFill>
                  <a:srgbClr val="0070C0"/>
                </a:solidFill>
              </a:rPr>
              <a:t>Repositorio CEU ReI</a:t>
            </a:r>
            <a:r>
              <a:rPr lang="es-ES" dirty="0">
                <a:solidFill>
                  <a:srgbClr val="000000"/>
                </a:solidFill>
              </a:rPr>
              <a:t>: difusión de la producción científica.</a:t>
            </a:r>
          </a:p>
          <a:p>
            <a:pPr marL="461963" indent="-285750">
              <a:buFont typeface="Wingdings" panose="05000000000000000000" pitchFamily="2" charset="2"/>
              <a:buChar char="ü"/>
            </a:pPr>
            <a:r>
              <a:rPr lang="es-ES" dirty="0">
                <a:solidFill>
                  <a:srgbClr val="0070C0"/>
                </a:solidFill>
              </a:rPr>
              <a:t>Gestión de Datos</a:t>
            </a:r>
            <a:r>
              <a:rPr lang="es-ES" dirty="0">
                <a:solidFill>
                  <a:srgbClr val="000000"/>
                </a:solidFill>
              </a:rPr>
              <a:t>: asistencia en manejo y publicación de datos.</a:t>
            </a:r>
          </a:p>
          <a:p>
            <a:pPr marL="461963" indent="-285750">
              <a:buFont typeface="Wingdings" panose="05000000000000000000" pitchFamily="2" charset="2"/>
              <a:buChar char="ü"/>
            </a:pPr>
            <a:r>
              <a:rPr lang="es-ES" dirty="0">
                <a:solidFill>
                  <a:srgbClr val="0070C0"/>
                </a:solidFill>
              </a:rPr>
              <a:t>Formación</a:t>
            </a:r>
            <a:r>
              <a:rPr lang="es-ES" dirty="0">
                <a:solidFill>
                  <a:srgbClr val="000000"/>
                </a:solidFill>
              </a:rPr>
              <a:t>: programas sobre herramientas y buenas prácticas.</a:t>
            </a:r>
          </a:p>
        </p:txBody>
      </p:sp>
      <p:sp>
        <p:nvSpPr>
          <p:cNvPr id="16" name="Marcador de texto 2">
            <a:extLst>
              <a:ext uri="{FF2B5EF4-FFF2-40B4-BE49-F238E27FC236}">
                <a16:creationId xmlns:a16="http://schemas.microsoft.com/office/drawing/2014/main" id="{8F835736-992D-49CC-8D3F-67BFE4C4F77B}"/>
              </a:ext>
            </a:extLst>
          </p:cNvPr>
          <p:cNvSpPr txBox="1">
            <a:spLocks/>
          </p:cNvSpPr>
          <p:nvPr/>
        </p:nvSpPr>
        <p:spPr bwMode="auto">
          <a:xfrm>
            <a:off x="2775937" y="4635657"/>
            <a:ext cx="1488955" cy="1083833"/>
          </a:xfrm>
          <a:prstGeom prst="rect">
            <a:avLst/>
          </a:prstGeom>
          <a:noFill/>
          <a:ln>
            <a:solidFill>
              <a:srgbClr val="CFDAE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defTabSz="842618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15000"/>
              </a:spcAft>
              <a:buNone/>
              <a:defRPr sz="2215" kern="1200">
                <a:solidFill>
                  <a:srgbClr val="757561"/>
                </a:solidFill>
                <a:latin typeface="+mn-lt"/>
                <a:ea typeface="+mn-ea"/>
                <a:cs typeface="+mn-cs"/>
              </a:defRPr>
            </a:lvl1pPr>
            <a:lvl2pPr marL="422041" indent="0" algn="l" defTabSz="842618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15000"/>
              </a:spcAft>
              <a:buNone/>
              <a:defRPr sz="1846" kern="1200">
                <a:solidFill>
                  <a:srgbClr val="757561"/>
                </a:solidFill>
                <a:latin typeface="+mn-lt"/>
                <a:ea typeface="+mn-ea"/>
                <a:cs typeface="+mn-cs"/>
              </a:defRPr>
            </a:lvl2pPr>
            <a:lvl3pPr marL="844083" indent="0" algn="l" defTabSz="842618" rtl="0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15000"/>
              </a:spcAft>
              <a:buNone/>
              <a:defRPr sz="1662" kern="1200">
                <a:solidFill>
                  <a:srgbClr val="757561"/>
                </a:solidFill>
                <a:latin typeface="+mn-lt"/>
                <a:ea typeface="+mn-ea"/>
                <a:cs typeface="+mn-cs"/>
              </a:defRPr>
            </a:lvl3pPr>
            <a:lvl4pPr marL="1266124" indent="0" algn="l" defTabSz="842618" rtl="0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15000"/>
              </a:spcAft>
              <a:buNone/>
              <a:defRPr sz="1477" kern="1200">
                <a:solidFill>
                  <a:srgbClr val="757561"/>
                </a:solidFill>
                <a:latin typeface="+mn-lt"/>
                <a:ea typeface="+mn-ea"/>
                <a:cs typeface="+mn-cs"/>
              </a:defRPr>
            </a:lvl4pPr>
            <a:lvl5pPr marL="1688165" indent="0" algn="l" defTabSz="842618" rtl="0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15000"/>
              </a:spcAft>
              <a:buNone/>
              <a:defRPr sz="1477" kern="1200">
                <a:solidFill>
                  <a:srgbClr val="757561"/>
                </a:solidFill>
                <a:latin typeface="+mn-lt"/>
                <a:ea typeface="+mn-ea"/>
                <a:cs typeface="+mn-cs"/>
              </a:defRPr>
            </a:lvl5pPr>
            <a:lvl6pPr marL="2110207" indent="0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None/>
              <a:defRPr sz="14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248" indent="0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None/>
              <a:defRPr sz="14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54289" indent="0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None/>
              <a:defRPr sz="14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76331" indent="0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None/>
              <a:defRPr sz="14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INICIATIVAS DESTACADAS</a:t>
            </a:r>
          </a:p>
        </p:txBody>
      </p:sp>
      <p:sp>
        <p:nvSpPr>
          <p:cNvPr id="17" name="Rectángulo: esquinas redondeadas 37">
            <a:extLst>
              <a:ext uri="{FF2B5EF4-FFF2-40B4-BE49-F238E27FC236}">
                <a16:creationId xmlns:a16="http://schemas.microsoft.com/office/drawing/2014/main" id="{985882E8-725E-4F7D-96A8-7C4497F53A1C}"/>
              </a:ext>
            </a:extLst>
          </p:cNvPr>
          <p:cNvSpPr>
            <a:spLocks noChangeAspect="1"/>
          </p:cNvSpPr>
          <p:nvPr/>
        </p:nvSpPr>
        <p:spPr bwMode="auto">
          <a:xfrm>
            <a:off x="1996682" y="4635657"/>
            <a:ext cx="781200" cy="108383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 rtlCol="0" anchor="ctr">
            <a:no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176213"/>
            <a:r>
              <a:rPr lang="en-US" altLang="es-ES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</a:t>
            </a:r>
            <a:endParaRPr lang="es-ES" altLang="es-ES" sz="2800" b="1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Marcador de texto 2">
            <a:extLst>
              <a:ext uri="{FF2B5EF4-FFF2-40B4-BE49-F238E27FC236}">
                <a16:creationId xmlns:a16="http://schemas.microsoft.com/office/drawing/2014/main" id="{B2367C6B-ABBF-4D85-B981-25203FE9127B}"/>
              </a:ext>
            </a:extLst>
          </p:cNvPr>
          <p:cNvSpPr txBox="1">
            <a:spLocks/>
          </p:cNvSpPr>
          <p:nvPr/>
        </p:nvSpPr>
        <p:spPr bwMode="auto">
          <a:xfrm>
            <a:off x="4269546" y="4635657"/>
            <a:ext cx="5982950" cy="1083833"/>
          </a:xfrm>
          <a:prstGeom prst="rect">
            <a:avLst/>
          </a:prstGeom>
          <a:solidFill>
            <a:srgbClr val="0070C0">
              <a:alpha val="10000"/>
            </a:srgbClr>
          </a:solidFill>
          <a:ln>
            <a:solidFill>
              <a:srgbClr val="CFDAE3"/>
            </a:solidFill>
          </a:ln>
        </p:spPr>
        <p:txBody>
          <a:bodyPr wrap="square" rtlCol="0" anchor="ctr">
            <a:noAutofit/>
          </a:bodyPr>
          <a:lstStyle>
            <a:defPPr>
              <a:defRPr lang="es-ES"/>
            </a:defPPr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22041" indent="0" algn="l" defTabSz="842618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15000"/>
              </a:spcAft>
              <a:buNone/>
              <a:defRPr sz="1846" kern="1200">
                <a:solidFill>
                  <a:srgbClr val="757561"/>
                </a:solidFill>
                <a:latin typeface="+mn-lt"/>
                <a:ea typeface="+mn-ea"/>
                <a:cs typeface="+mn-cs"/>
              </a:defRPr>
            </a:lvl2pPr>
            <a:lvl3pPr marL="844083" indent="0" algn="l" defTabSz="842618" rtl="0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15000"/>
              </a:spcAft>
              <a:buNone/>
              <a:defRPr sz="1662" kern="1200">
                <a:solidFill>
                  <a:srgbClr val="757561"/>
                </a:solidFill>
                <a:latin typeface="+mn-lt"/>
                <a:ea typeface="+mn-ea"/>
                <a:cs typeface="+mn-cs"/>
              </a:defRPr>
            </a:lvl3pPr>
            <a:lvl4pPr marL="1266124" indent="0" algn="l" defTabSz="842618" rtl="0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15000"/>
              </a:spcAft>
              <a:buNone/>
              <a:defRPr sz="1477" kern="1200">
                <a:solidFill>
                  <a:srgbClr val="757561"/>
                </a:solidFill>
                <a:latin typeface="+mn-lt"/>
                <a:ea typeface="+mn-ea"/>
                <a:cs typeface="+mn-cs"/>
              </a:defRPr>
            </a:lvl4pPr>
            <a:lvl5pPr marL="1688165" indent="0" algn="l" defTabSz="842618" rtl="0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15000"/>
              </a:spcAft>
              <a:buNone/>
              <a:defRPr sz="1477" kern="1200">
                <a:solidFill>
                  <a:srgbClr val="757561"/>
                </a:solidFill>
                <a:latin typeface="+mn-lt"/>
                <a:ea typeface="+mn-ea"/>
                <a:cs typeface="+mn-cs"/>
              </a:defRPr>
            </a:lvl5pPr>
            <a:lvl6pPr marL="2110207" indent="0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None/>
              <a:defRPr sz="14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248" indent="0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None/>
              <a:defRPr sz="14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54289" indent="0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None/>
              <a:defRPr sz="14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76331" indent="0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None/>
              <a:defRPr sz="14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1963" indent="-285750">
              <a:buFont typeface="Wingdings" panose="05000000000000000000" pitchFamily="2" charset="2"/>
              <a:buChar char="ü"/>
            </a:pPr>
            <a:r>
              <a:rPr lang="es-ES" dirty="0">
                <a:solidFill>
                  <a:srgbClr val="0070C0"/>
                </a:solidFill>
              </a:rPr>
              <a:t>Perfiles de autor</a:t>
            </a:r>
            <a:r>
              <a:rPr lang="es-ES" dirty="0">
                <a:solidFill>
                  <a:srgbClr val="000000"/>
                </a:solidFill>
              </a:rPr>
              <a:t>: ORCID, Google Académico, Scopus, etc.</a:t>
            </a:r>
          </a:p>
          <a:p>
            <a:pPr marL="461963" indent="-285750">
              <a:buFont typeface="Wingdings" panose="05000000000000000000" pitchFamily="2" charset="2"/>
              <a:buChar char="ü"/>
            </a:pPr>
            <a:r>
              <a:rPr lang="es-ES" dirty="0">
                <a:solidFill>
                  <a:srgbClr val="0070C0"/>
                </a:solidFill>
              </a:rPr>
              <a:t>Acuerdos Transformativos</a:t>
            </a:r>
            <a:r>
              <a:rPr lang="es-ES" dirty="0">
                <a:solidFill>
                  <a:srgbClr val="000000"/>
                </a:solidFill>
              </a:rPr>
              <a:t>: acceso abierto con Elsevier, Wiley, Cambridge University Press.</a:t>
            </a: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F9A3EB2B-D56D-403E-9F78-FB7F460EB539}"/>
              </a:ext>
            </a:extLst>
          </p:cNvPr>
          <p:cNvGrpSpPr/>
          <p:nvPr/>
        </p:nvGrpSpPr>
        <p:grpSpPr>
          <a:xfrm>
            <a:off x="2540399" y="695348"/>
            <a:ext cx="7324437" cy="523220"/>
            <a:chOff x="1163783" y="618747"/>
            <a:chExt cx="7324437" cy="523220"/>
          </a:xfrm>
        </p:grpSpPr>
        <p:sp>
          <p:nvSpPr>
            <p:cNvPr id="4" name="CuadroTexto 3"/>
            <p:cNvSpPr txBox="1"/>
            <p:nvPr/>
          </p:nvSpPr>
          <p:spPr>
            <a:xfrm>
              <a:off x="1163783" y="618747"/>
              <a:ext cx="64911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800" b="1" dirty="0">
                  <a:solidFill>
                    <a:srgbClr val="0070C0"/>
                  </a:solidFill>
                  <a:latin typeface=" calibri"/>
                </a:rPr>
                <a:t>Unidad de Apoyo a la Investigación</a:t>
              </a:r>
              <a:endParaRPr lang="es-ES" sz="2800" dirty="0">
                <a:solidFill>
                  <a:srgbClr val="0070C0"/>
                </a:solidFill>
                <a:latin typeface=" calibri"/>
              </a:endParaRPr>
            </a:p>
          </p:txBody>
        </p:sp>
        <p:sp>
          <p:nvSpPr>
            <p:cNvPr id="2" name="Rectángulo: esquinas redondeadas 1">
              <a:extLst>
                <a:ext uri="{FF2B5EF4-FFF2-40B4-BE49-F238E27FC236}">
                  <a16:creationId xmlns:a16="http://schemas.microsoft.com/office/drawing/2014/main" id="{5892D7A7-A3A6-4C49-8DB2-5661999ACD2A}"/>
                </a:ext>
              </a:extLst>
            </p:cNvPr>
            <p:cNvSpPr/>
            <p:nvPr/>
          </p:nvSpPr>
          <p:spPr bwMode="auto">
            <a:xfrm>
              <a:off x="7654979" y="655757"/>
              <a:ext cx="833241" cy="449199"/>
            </a:xfrm>
            <a:prstGeom prst="round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s-ES" sz="2800" b="1" dirty="0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UAI</a:t>
              </a:r>
            </a:p>
          </p:txBody>
        </p:sp>
      </p:grpSp>
      <p:sp>
        <p:nvSpPr>
          <p:cNvPr id="19" name="Rectángulo: esquinas redondeadas 18">
            <a:extLst>
              <a:ext uri="{FF2B5EF4-FFF2-40B4-BE49-F238E27FC236}">
                <a16:creationId xmlns:a16="http://schemas.microsoft.com/office/drawing/2014/main" id="{3DDFC02A-1754-4EA0-91F8-D24D154B5872}"/>
              </a:ext>
            </a:extLst>
          </p:cNvPr>
          <p:cNvSpPr/>
          <p:nvPr/>
        </p:nvSpPr>
        <p:spPr bwMode="auto">
          <a:xfrm>
            <a:off x="1847273" y="461814"/>
            <a:ext cx="8543637" cy="5394036"/>
          </a:xfrm>
          <a:prstGeom prst="roundRect">
            <a:avLst>
              <a:gd name="adj" fmla="val 1675"/>
            </a:avLst>
          </a:prstGeom>
          <a:noFill/>
          <a:ln w="9525" cap="flat" cmpd="sng" algn="ctr">
            <a:solidFill>
              <a:srgbClr val="CFDAE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2400" dirty="0">
              <a:solidFill>
                <a:srgbClr val="000000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6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0404" y="373055"/>
            <a:ext cx="10515600" cy="545780"/>
          </a:xfrm>
        </p:spPr>
        <p:txBody>
          <a:bodyPr/>
          <a:lstStyle/>
          <a:p>
            <a:r>
              <a:rPr lang="en-US" sz="2800" dirty="0">
                <a:solidFill>
                  <a:srgbClr val="0070C0"/>
                </a:solidFill>
                <a:latin typeface=" calibri"/>
              </a:rPr>
              <a:t>1. </a:t>
            </a:r>
            <a:r>
              <a:rPr lang="es-ES" sz="2800" dirty="0">
                <a:solidFill>
                  <a:srgbClr val="0070C0"/>
                </a:solidFill>
                <a:latin typeface=" calibri"/>
              </a:rPr>
              <a:t>Fuentes de información empleadas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2339" y="1341121"/>
            <a:ext cx="10515600" cy="4748532"/>
          </a:xfrm>
        </p:spPr>
        <p:txBody>
          <a:bodyPr/>
          <a:lstStyle/>
          <a:p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-A </a:t>
            </a:r>
            <a:r>
              <a:rPr lang="en-US" sz="2000" dirty="0" err="1">
                <a:solidFill>
                  <a:srgbClr val="0070C0"/>
                </a:solidFill>
                <a:latin typeface="+mj-lt"/>
              </a:rPr>
              <a:t>partir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 de </a:t>
            </a:r>
            <a:r>
              <a:rPr lang="en-US" sz="2000" dirty="0" err="1">
                <a:solidFill>
                  <a:srgbClr val="0070C0"/>
                </a:solidFill>
                <a:latin typeface="+mj-lt"/>
              </a:rPr>
              <a:t>los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+mj-lt"/>
              </a:rPr>
              <a:t>indicadores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+mj-lt"/>
              </a:rPr>
              <a:t>proporcionados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+mj-lt"/>
              </a:rPr>
              <a:t>por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 las </a:t>
            </a:r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bases de </a:t>
            </a:r>
            <a:r>
              <a:rPr lang="en-US" sz="2000" dirty="0" err="1" smtClean="0">
                <a:solidFill>
                  <a:srgbClr val="0070C0"/>
                </a:solidFill>
                <a:latin typeface="+mj-lt"/>
              </a:rPr>
              <a:t>datos</a:t>
            </a:r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+mj-lt"/>
              </a:rPr>
              <a:t>suscritas</a:t>
            </a:r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, 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Web of Science y Scopus, se </a:t>
            </a:r>
            <a:r>
              <a:rPr lang="en-US" sz="2000" dirty="0" err="1">
                <a:solidFill>
                  <a:srgbClr val="0070C0"/>
                </a:solidFill>
                <a:latin typeface="+mj-lt"/>
              </a:rPr>
              <a:t>presentan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+mj-lt"/>
              </a:rPr>
              <a:t>los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+mj-lt"/>
              </a:rPr>
              <a:t>resultados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 de la </a:t>
            </a:r>
            <a:r>
              <a:rPr lang="en-US" sz="2000" dirty="0" err="1">
                <a:solidFill>
                  <a:srgbClr val="0070C0"/>
                </a:solidFill>
                <a:latin typeface="+mj-lt"/>
              </a:rPr>
              <a:t>actividad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+mj-lt"/>
              </a:rPr>
              <a:t>investigadora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+mj-lt"/>
              </a:rPr>
              <a:t>desarrollada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+mj-lt"/>
              </a:rPr>
              <a:t>por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 la Universidad San Pablo-CEU </a:t>
            </a:r>
            <a:r>
              <a:rPr lang="en-US" sz="2000" dirty="0" err="1">
                <a:solidFill>
                  <a:srgbClr val="0070C0"/>
                </a:solidFill>
                <a:latin typeface="+mj-lt"/>
              </a:rPr>
              <a:t>durante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 el </a:t>
            </a:r>
            <a:r>
              <a:rPr lang="en-US" sz="2000" dirty="0" err="1">
                <a:solidFill>
                  <a:srgbClr val="0070C0"/>
                </a:solidFill>
                <a:latin typeface="+mj-lt"/>
              </a:rPr>
              <a:t>año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 2024</a:t>
            </a:r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.</a:t>
            </a:r>
          </a:p>
          <a:p>
            <a:endParaRPr lang="en-US" sz="2000" dirty="0" smtClean="0">
              <a:solidFill>
                <a:srgbClr val="0070C0"/>
              </a:solidFill>
              <a:latin typeface="+mj-lt"/>
            </a:endParaRPr>
          </a:p>
          <a:p>
            <a:r>
              <a:rPr lang="es-ES" sz="2000" dirty="0">
                <a:solidFill>
                  <a:srgbClr val="0070C0"/>
                </a:solidFill>
              </a:rPr>
              <a:t>-Se complementa esta información con los libros y capítulos de libro que se extraen del gestor curricular IMarina, introducidos por los propios investigadores.</a:t>
            </a:r>
          </a:p>
          <a:p>
            <a:endParaRPr lang="en-US" sz="2000" dirty="0" smtClean="0">
              <a:solidFill>
                <a:srgbClr val="0070C0"/>
              </a:solidFill>
              <a:latin typeface="+mj-lt"/>
            </a:endParaRPr>
          </a:p>
          <a:p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-</a:t>
            </a:r>
            <a:r>
              <a:rPr lang="en-US" sz="2000" dirty="0" err="1" smtClean="0">
                <a:solidFill>
                  <a:srgbClr val="0070C0"/>
                </a:solidFill>
                <a:latin typeface="+mj-lt"/>
              </a:rPr>
              <a:t>Asimismo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, </a:t>
            </a:r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al final del </a:t>
            </a:r>
            <a:r>
              <a:rPr lang="en-US" sz="2000" dirty="0" err="1" smtClean="0">
                <a:solidFill>
                  <a:srgbClr val="0070C0"/>
                </a:solidFill>
                <a:latin typeface="+mj-lt"/>
              </a:rPr>
              <a:t>informe</a:t>
            </a:r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 se </a:t>
            </a:r>
            <a:r>
              <a:rPr lang="en-US" sz="2000" dirty="0" err="1">
                <a:solidFill>
                  <a:srgbClr val="0070C0"/>
                </a:solidFill>
                <a:latin typeface="+mj-lt"/>
              </a:rPr>
              <a:t>incorpora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 un </a:t>
            </a:r>
            <a:r>
              <a:rPr lang="en-US" sz="2000" dirty="0" err="1">
                <a:solidFill>
                  <a:srgbClr val="0070C0"/>
                </a:solidFill>
                <a:latin typeface="+mj-lt"/>
              </a:rPr>
              <a:t>análisis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+mj-lt"/>
              </a:rPr>
              <a:t>complementario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 del </a:t>
            </a:r>
            <a:r>
              <a:rPr lang="en-US" sz="2000" dirty="0" err="1" smtClean="0">
                <a:solidFill>
                  <a:srgbClr val="0070C0"/>
                </a:solidFill>
                <a:latin typeface="+mj-lt"/>
              </a:rPr>
              <a:t>quinquenio</a:t>
            </a:r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2020-2024, con el fin de </a:t>
            </a:r>
            <a:r>
              <a:rPr lang="en-US" sz="2000" dirty="0" err="1">
                <a:solidFill>
                  <a:srgbClr val="0070C0"/>
                </a:solidFill>
                <a:latin typeface="+mj-lt"/>
              </a:rPr>
              <a:t>ofrecer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+mj-lt"/>
              </a:rPr>
              <a:t>una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+mj-lt"/>
              </a:rPr>
              <a:t>visión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+mj-lt"/>
              </a:rPr>
              <a:t>más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+mj-lt"/>
              </a:rPr>
              <a:t>amplia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 de la </a:t>
            </a:r>
            <a:r>
              <a:rPr lang="en-US" sz="2000" dirty="0" err="1">
                <a:solidFill>
                  <a:srgbClr val="0070C0"/>
                </a:solidFill>
                <a:latin typeface="+mj-lt"/>
              </a:rPr>
              <a:t>evolución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 y el </a:t>
            </a:r>
            <a:r>
              <a:rPr lang="en-US" sz="2000" dirty="0" err="1">
                <a:solidFill>
                  <a:srgbClr val="0070C0"/>
                </a:solidFill>
                <a:latin typeface="+mj-lt"/>
              </a:rPr>
              <a:t>impacto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 de la </a:t>
            </a:r>
            <a:r>
              <a:rPr lang="en-US" sz="2000" dirty="0" err="1">
                <a:solidFill>
                  <a:srgbClr val="0070C0"/>
                </a:solidFill>
                <a:latin typeface="+mj-lt"/>
              </a:rPr>
              <a:t>producción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+mj-lt"/>
              </a:rPr>
              <a:t>científica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s-ES_tradnl" sz="2000" dirty="0">
                <a:solidFill>
                  <a:srgbClr val="0070C0"/>
                </a:solidFill>
                <a:latin typeface="+mj-lt"/>
              </a:rPr>
              <a:t>institucional</a:t>
            </a:r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.</a:t>
            </a:r>
          </a:p>
          <a:p>
            <a:endParaRPr lang="en-US" sz="2000" dirty="0" smtClean="0">
              <a:solidFill>
                <a:srgbClr val="0070C0"/>
              </a:solidFill>
              <a:latin typeface="+mj-lt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4375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7154" y="295932"/>
            <a:ext cx="10515600" cy="633985"/>
          </a:xfrm>
        </p:spPr>
        <p:txBody>
          <a:bodyPr/>
          <a:lstStyle/>
          <a:p>
            <a:r>
              <a:rPr lang="en-US" sz="2800" dirty="0" smtClean="0">
                <a:solidFill>
                  <a:srgbClr val="0070C0"/>
                </a:solidFill>
                <a:latin typeface=" calibri"/>
              </a:rPr>
              <a:t>2. </a:t>
            </a:r>
            <a:r>
              <a:rPr lang="es-ES" sz="2800" dirty="0" smtClean="0">
                <a:solidFill>
                  <a:srgbClr val="0070C0"/>
                </a:solidFill>
                <a:latin typeface=" calibri"/>
              </a:rPr>
              <a:t>Indicadores analizados</a:t>
            </a:r>
            <a:endParaRPr lang="es-ES" sz="280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2339" y="1463040"/>
            <a:ext cx="10515600" cy="4730495"/>
          </a:xfrm>
        </p:spPr>
        <p:txBody>
          <a:bodyPr/>
          <a:lstStyle/>
          <a:p>
            <a:pPr lvl="0"/>
            <a:r>
              <a:rPr lang="es-ES" sz="1800" b="1" dirty="0" smtClean="0">
                <a:solidFill>
                  <a:srgbClr val="0070C0"/>
                </a:solidFill>
                <a:latin typeface="+mj-lt"/>
              </a:rPr>
              <a:t>-Producción </a:t>
            </a:r>
            <a:r>
              <a:rPr lang="es-ES" sz="1800" b="1" dirty="0">
                <a:solidFill>
                  <a:srgbClr val="0070C0"/>
                </a:solidFill>
                <a:latin typeface="+mj-lt"/>
              </a:rPr>
              <a:t>científica total</a:t>
            </a:r>
            <a:r>
              <a:rPr lang="es-ES" sz="1800" dirty="0">
                <a:solidFill>
                  <a:srgbClr val="0070C0"/>
                </a:solidFill>
                <a:latin typeface="+mj-lt"/>
              </a:rPr>
              <a:t>: número de publicaciones indexadas</a:t>
            </a:r>
            <a:r>
              <a:rPr lang="es-ES" sz="1800" dirty="0" smtClean="0">
                <a:solidFill>
                  <a:srgbClr val="0070C0"/>
                </a:solidFill>
                <a:latin typeface="+mj-lt"/>
              </a:rPr>
              <a:t>.</a:t>
            </a:r>
          </a:p>
          <a:p>
            <a:pPr lvl="0"/>
            <a:endParaRPr lang="es-ES" sz="800" dirty="0">
              <a:solidFill>
                <a:srgbClr val="0070C0"/>
              </a:solidFill>
              <a:latin typeface="+mj-lt"/>
            </a:endParaRPr>
          </a:p>
          <a:p>
            <a:pPr lvl="0"/>
            <a:r>
              <a:rPr lang="es-ES" sz="1800" b="1" dirty="0" smtClean="0">
                <a:solidFill>
                  <a:srgbClr val="0070C0"/>
                </a:solidFill>
                <a:latin typeface="+mj-lt"/>
              </a:rPr>
              <a:t>-Impacto </a:t>
            </a:r>
            <a:r>
              <a:rPr lang="es-ES" sz="1800" b="1" dirty="0">
                <a:solidFill>
                  <a:srgbClr val="0070C0"/>
                </a:solidFill>
                <a:latin typeface="+mj-lt"/>
              </a:rPr>
              <a:t>de citación</a:t>
            </a:r>
            <a:r>
              <a:rPr lang="es-ES" sz="1800" dirty="0">
                <a:solidFill>
                  <a:srgbClr val="0070C0"/>
                </a:solidFill>
                <a:latin typeface="+mj-lt"/>
              </a:rPr>
              <a:t>: número total de citas </a:t>
            </a:r>
            <a:r>
              <a:rPr lang="es-ES" sz="1800" dirty="0" smtClean="0">
                <a:solidFill>
                  <a:srgbClr val="0070C0"/>
                </a:solidFill>
                <a:latin typeface="+mj-lt"/>
              </a:rPr>
              <a:t>recibidas.</a:t>
            </a:r>
            <a:endParaRPr lang="es-ES" sz="1800" dirty="0" smtClean="0">
              <a:solidFill>
                <a:srgbClr val="0070C0"/>
              </a:solidFill>
              <a:latin typeface="+mj-lt"/>
            </a:endParaRPr>
          </a:p>
          <a:p>
            <a:pPr lvl="0"/>
            <a:endParaRPr lang="es-ES" sz="800" dirty="0">
              <a:solidFill>
                <a:srgbClr val="0070C0"/>
              </a:solidFill>
              <a:latin typeface="+mj-lt"/>
            </a:endParaRPr>
          </a:p>
          <a:p>
            <a:pPr lvl="0"/>
            <a:r>
              <a:rPr lang="es-ES" sz="1800" b="1" dirty="0" smtClean="0">
                <a:solidFill>
                  <a:srgbClr val="0070C0"/>
                </a:solidFill>
                <a:latin typeface="+mj-lt"/>
              </a:rPr>
              <a:t>-Colaboración </a:t>
            </a:r>
            <a:r>
              <a:rPr lang="es-ES" sz="1800" b="1" dirty="0">
                <a:solidFill>
                  <a:srgbClr val="0070C0"/>
                </a:solidFill>
                <a:latin typeface="+mj-lt"/>
              </a:rPr>
              <a:t>internacional</a:t>
            </a:r>
            <a:r>
              <a:rPr lang="es-ES" sz="1800" dirty="0">
                <a:solidFill>
                  <a:srgbClr val="0070C0"/>
                </a:solidFill>
                <a:latin typeface="+mj-lt"/>
              </a:rPr>
              <a:t>: porcentaje de publicaciones con coautoría de instituciones extranjeras</a:t>
            </a:r>
            <a:r>
              <a:rPr lang="es-ES" sz="1800" dirty="0" smtClean="0">
                <a:solidFill>
                  <a:srgbClr val="0070C0"/>
                </a:solidFill>
                <a:latin typeface="+mj-lt"/>
              </a:rPr>
              <a:t>.</a:t>
            </a:r>
          </a:p>
          <a:p>
            <a:pPr lvl="0"/>
            <a:endParaRPr lang="es-ES" sz="800" dirty="0">
              <a:solidFill>
                <a:srgbClr val="0070C0"/>
              </a:solidFill>
              <a:latin typeface="+mj-lt"/>
            </a:endParaRPr>
          </a:p>
          <a:p>
            <a:pPr lvl="0"/>
            <a:r>
              <a:rPr lang="es-ES" sz="1800" b="1" dirty="0" smtClean="0">
                <a:solidFill>
                  <a:srgbClr val="0070C0"/>
                </a:solidFill>
                <a:latin typeface="+mj-lt"/>
              </a:rPr>
              <a:t>-Colaboración </a:t>
            </a:r>
            <a:r>
              <a:rPr lang="es-ES" sz="1800" b="1" dirty="0">
                <a:solidFill>
                  <a:srgbClr val="0070C0"/>
                </a:solidFill>
                <a:latin typeface="+mj-lt"/>
              </a:rPr>
              <a:t>institucional</a:t>
            </a:r>
            <a:r>
              <a:rPr lang="es-ES" sz="1800" dirty="0">
                <a:solidFill>
                  <a:srgbClr val="0070C0"/>
                </a:solidFill>
                <a:latin typeface="+mj-lt"/>
              </a:rPr>
              <a:t>: análisis de la cooperación con otras universidades, centros de investigación y países</a:t>
            </a:r>
            <a:r>
              <a:rPr lang="es-ES" sz="1800" dirty="0" smtClean="0">
                <a:solidFill>
                  <a:srgbClr val="0070C0"/>
                </a:solidFill>
                <a:latin typeface="+mj-lt"/>
              </a:rPr>
              <a:t>.</a:t>
            </a:r>
          </a:p>
          <a:p>
            <a:pPr lvl="0"/>
            <a:endParaRPr lang="es-ES" sz="800" dirty="0">
              <a:solidFill>
                <a:srgbClr val="0070C0"/>
              </a:solidFill>
              <a:latin typeface="+mj-lt"/>
            </a:endParaRPr>
          </a:p>
          <a:p>
            <a:pPr lvl="0"/>
            <a:r>
              <a:rPr lang="es-ES" sz="1800" b="1" dirty="0" smtClean="0">
                <a:solidFill>
                  <a:srgbClr val="0070C0"/>
                </a:solidFill>
                <a:latin typeface="+mj-lt"/>
              </a:rPr>
              <a:t>-Publicaciones </a:t>
            </a:r>
            <a:r>
              <a:rPr lang="es-ES" sz="1800" b="1" dirty="0">
                <a:solidFill>
                  <a:srgbClr val="0070C0"/>
                </a:solidFill>
                <a:latin typeface="+mj-lt"/>
              </a:rPr>
              <a:t>en revistas de alto impacto</a:t>
            </a:r>
            <a:r>
              <a:rPr lang="es-ES" sz="1800" dirty="0">
                <a:solidFill>
                  <a:srgbClr val="0070C0"/>
                </a:solidFill>
                <a:latin typeface="+mj-lt"/>
              </a:rPr>
              <a:t>: proporción de trabajos publicados en revistas situadas en el primer cuartil (Q1) según los rankings JCR (</a:t>
            </a:r>
            <a:r>
              <a:rPr lang="es-ES" sz="1800" dirty="0" err="1">
                <a:solidFill>
                  <a:srgbClr val="0070C0"/>
                </a:solidFill>
                <a:latin typeface="+mj-lt"/>
              </a:rPr>
              <a:t>Journal</a:t>
            </a:r>
            <a:r>
              <a:rPr lang="es-ES" sz="18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s-ES" sz="1800" dirty="0" err="1">
                <a:solidFill>
                  <a:srgbClr val="0070C0"/>
                </a:solidFill>
                <a:latin typeface="+mj-lt"/>
              </a:rPr>
              <a:t>Citation</a:t>
            </a:r>
            <a:r>
              <a:rPr lang="es-ES" sz="18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s-ES" sz="1800" dirty="0" err="1">
                <a:solidFill>
                  <a:srgbClr val="0070C0"/>
                </a:solidFill>
                <a:latin typeface="+mj-lt"/>
              </a:rPr>
              <a:t>Reports</a:t>
            </a:r>
            <a:r>
              <a:rPr lang="es-ES" sz="1800" dirty="0">
                <a:solidFill>
                  <a:srgbClr val="0070C0"/>
                </a:solidFill>
                <a:latin typeface="+mj-lt"/>
              </a:rPr>
              <a:t>) y SJR (</a:t>
            </a:r>
            <a:r>
              <a:rPr lang="es-ES" sz="1800" dirty="0" err="1">
                <a:solidFill>
                  <a:srgbClr val="0070C0"/>
                </a:solidFill>
                <a:latin typeface="+mj-lt"/>
              </a:rPr>
              <a:t>Scimago</a:t>
            </a:r>
            <a:r>
              <a:rPr lang="es-ES" sz="18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s-ES" sz="1800" dirty="0" err="1">
                <a:solidFill>
                  <a:srgbClr val="0070C0"/>
                </a:solidFill>
                <a:latin typeface="+mj-lt"/>
              </a:rPr>
              <a:t>Journal</a:t>
            </a:r>
            <a:r>
              <a:rPr lang="es-ES" sz="1800" dirty="0">
                <a:solidFill>
                  <a:srgbClr val="0070C0"/>
                </a:solidFill>
                <a:latin typeface="+mj-lt"/>
              </a:rPr>
              <a:t> Rank</a:t>
            </a:r>
            <a:r>
              <a:rPr lang="es-ES" sz="1800" dirty="0" smtClean="0">
                <a:solidFill>
                  <a:srgbClr val="0070C0"/>
                </a:solidFill>
                <a:latin typeface="+mj-lt"/>
              </a:rPr>
              <a:t>).</a:t>
            </a:r>
          </a:p>
          <a:p>
            <a:pPr lvl="0"/>
            <a:endParaRPr lang="es-ES" sz="800" dirty="0">
              <a:solidFill>
                <a:srgbClr val="0070C0"/>
              </a:solidFill>
              <a:latin typeface="+mj-lt"/>
            </a:endParaRPr>
          </a:p>
          <a:p>
            <a:pPr lvl="0"/>
            <a:r>
              <a:rPr lang="es-ES" sz="1800" b="1" dirty="0" smtClean="0">
                <a:solidFill>
                  <a:srgbClr val="0070C0"/>
                </a:solidFill>
                <a:latin typeface="+mj-lt"/>
              </a:rPr>
              <a:t>-Financiación </a:t>
            </a:r>
            <a:r>
              <a:rPr lang="es-ES" sz="1800" b="1" dirty="0">
                <a:solidFill>
                  <a:srgbClr val="0070C0"/>
                </a:solidFill>
                <a:latin typeface="+mj-lt"/>
              </a:rPr>
              <a:t>de la investigación</a:t>
            </a:r>
            <a:r>
              <a:rPr lang="es-ES" sz="1800" dirty="0">
                <a:solidFill>
                  <a:srgbClr val="0070C0"/>
                </a:solidFill>
                <a:latin typeface="+mj-lt"/>
              </a:rPr>
              <a:t>: </a:t>
            </a:r>
            <a:r>
              <a:rPr lang="es-ES" sz="1800" dirty="0" smtClean="0">
                <a:solidFill>
                  <a:srgbClr val="0070C0"/>
                </a:solidFill>
                <a:latin typeface="+mj-lt"/>
              </a:rPr>
              <a:t>publicaciones </a:t>
            </a:r>
            <a:r>
              <a:rPr lang="es-ES" sz="1800" dirty="0">
                <a:solidFill>
                  <a:srgbClr val="0070C0"/>
                </a:solidFill>
                <a:latin typeface="+mj-lt"/>
              </a:rPr>
              <a:t>asociadas a proyectos financiados</a:t>
            </a:r>
            <a:r>
              <a:rPr lang="es-ES" sz="1800" dirty="0" smtClean="0">
                <a:solidFill>
                  <a:srgbClr val="0070C0"/>
                </a:solidFill>
                <a:latin typeface="+mj-lt"/>
              </a:rPr>
              <a:t>.</a:t>
            </a:r>
          </a:p>
          <a:p>
            <a:pPr lvl="0"/>
            <a:endParaRPr lang="es-ES" sz="800" dirty="0">
              <a:solidFill>
                <a:srgbClr val="0070C0"/>
              </a:solidFill>
              <a:latin typeface="+mj-lt"/>
            </a:endParaRPr>
          </a:p>
          <a:p>
            <a:pPr lvl="0"/>
            <a:r>
              <a:rPr lang="es-ES" sz="1800" b="1" dirty="0" smtClean="0">
                <a:solidFill>
                  <a:srgbClr val="0070C0"/>
                </a:solidFill>
                <a:latin typeface="+mj-lt"/>
              </a:rPr>
              <a:t>-Editoriales </a:t>
            </a:r>
            <a:r>
              <a:rPr lang="es-ES" sz="1800" b="1" dirty="0">
                <a:solidFill>
                  <a:srgbClr val="0070C0"/>
                </a:solidFill>
                <a:latin typeface="+mj-lt"/>
              </a:rPr>
              <a:t>más frecuentes</a:t>
            </a:r>
            <a:r>
              <a:rPr lang="es-ES" sz="1800" dirty="0">
                <a:solidFill>
                  <a:srgbClr val="0070C0"/>
                </a:solidFill>
                <a:latin typeface="+mj-lt"/>
              </a:rPr>
              <a:t>: editoriales en las que publican con mayor frecuencia los investigadores de la institución.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193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560A11B-1CBF-504F-B7A2-E96EE0E4D5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26463" y="477508"/>
            <a:ext cx="7356486" cy="5516893"/>
          </a:xfrm>
        </p:spPr>
        <p:txBody>
          <a:bodyPr/>
          <a:lstStyle/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ES" sz="1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s-ES" sz="1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Marcador de número de diapositiva 1">
            <a:extLst>
              <a:ext uri="{FF2B5EF4-FFF2-40B4-BE49-F238E27FC236}">
                <a16:creationId xmlns:a16="http://schemas.microsoft.com/office/drawing/2014/main" id="{D85143E1-25E7-00C2-55C6-AB0E5BCDDBD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488881" y="6450013"/>
            <a:ext cx="1994068" cy="303212"/>
          </a:xfrm>
          <a:prstGeom prst="rect">
            <a:avLst/>
          </a:prstGeom>
        </p:spPr>
        <p:txBody>
          <a:bodyPr/>
          <a:lstStyle/>
          <a:p>
            <a:pPr marL="28575">
              <a:lnSpc>
                <a:spcPts val="1504"/>
              </a:lnSpc>
            </a:pPr>
            <a:fld id="{81D60167-4931-47E6-BA6A-407CBD079E47}" type="slidenum">
              <a:rPr lang="es-ES" sz="15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marL="28575">
                <a:lnSpc>
                  <a:spcPts val="1504"/>
                </a:lnSpc>
              </a:pPr>
              <a:t>5</a:t>
            </a:fld>
            <a:endParaRPr lang="es-ES" sz="150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931207" y="413801"/>
            <a:ext cx="52623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solidFill>
                  <a:srgbClr val="0070C0"/>
                </a:solidFill>
                <a:latin typeface=" calibri"/>
              </a:rPr>
              <a:t>3. Indicadores</a:t>
            </a:r>
            <a:r>
              <a:rPr lang="es-ES" dirty="0" smtClean="0"/>
              <a:t> </a:t>
            </a:r>
            <a:r>
              <a:rPr lang="es-ES" sz="2800" b="1" dirty="0">
                <a:solidFill>
                  <a:srgbClr val="0070C0"/>
                </a:solidFill>
                <a:latin typeface=" calibri"/>
              </a:rPr>
              <a:t>2024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974926" y="1296785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0070C0"/>
                </a:solidFill>
              </a:rPr>
              <a:t>Datos producción científica</a:t>
            </a:r>
          </a:p>
        </p:txBody>
      </p:sp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2697924899"/>
              </p:ext>
            </p:extLst>
          </p:nvPr>
        </p:nvGraphicFramePr>
        <p:xfrm>
          <a:off x="989215" y="1666117"/>
          <a:ext cx="5077614" cy="18667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974926" y="3801418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rgbClr val="0070C0"/>
                </a:solidFill>
              </a:rPr>
              <a:t>Colaboración</a:t>
            </a:r>
          </a:p>
        </p:txBody>
      </p:sp>
      <p:graphicFrame>
        <p:nvGraphicFramePr>
          <p:cNvPr id="14" name="Diagrama 13"/>
          <p:cNvGraphicFramePr/>
          <p:nvPr>
            <p:extLst>
              <p:ext uri="{D42A27DB-BD31-4B8C-83A1-F6EECF244321}">
                <p14:modId xmlns:p14="http://schemas.microsoft.com/office/powerpoint/2010/main" val="171268555"/>
              </p:ext>
            </p:extLst>
          </p:nvPr>
        </p:nvGraphicFramePr>
        <p:xfrm>
          <a:off x="989215" y="4170750"/>
          <a:ext cx="5077614" cy="18667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5" name="CuadroTexto 14"/>
          <p:cNvSpPr txBox="1"/>
          <p:nvPr/>
        </p:nvSpPr>
        <p:spPr>
          <a:xfrm>
            <a:off x="6351802" y="1296785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rgbClr val="0070C0"/>
                </a:solidFill>
              </a:rPr>
              <a:t>Indicadores</a:t>
            </a:r>
          </a:p>
        </p:txBody>
      </p:sp>
      <p:graphicFrame>
        <p:nvGraphicFramePr>
          <p:cNvPr id="16" name="Diagrama 15"/>
          <p:cNvGraphicFramePr/>
          <p:nvPr>
            <p:extLst>
              <p:ext uri="{D42A27DB-BD31-4B8C-83A1-F6EECF244321}">
                <p14:modId xmlns:p14="http://schemas.microsoft.com/office/powerpoint/2010/main" val="889465772"/>
              </p:ext>
            </p:extLst>
          </p:nvPr>
        </p:nvGraphicFramePr>
        <p:xfrm>
          <a:off x="6359237" y="1666117"/>
          <a:ext cx="5206538" cy="18667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1" name="CuadroTexto 10"/>
          <p:cNvSpPr txBox="1"/>
          <p:nvPr/>
        </p:nvSpPr>
        <p:spPr>
          <a:xfrm>
            <a:off x="6351802" y="3758278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rgbClr val="0070C0"/>
                </a:solidFill>
              </a:rPr>
              <a:t>IMarina</a:t>
            </a:r>
          </a:p>
        </p:txBody>
      </p:sp>
      <p:graphicFrame>
        <p:nvGraphicFramePr>
          <p:cNvPr id="17" name="Diagrama 16"/>
          <p:cNvGraphicFramePr/>
          <p:nvPr>
            <p:extLst>
              <p:ext uri="{D42A27DB-BD31-4B8C-83A1-F6EECF244321}">
                <p14:modId xmlns:p14="http://schemas.microsoft.com/office/powerpoint/2010/main" val="336562433"/>
              </p:ext>
            </p:extLst>
          </p:nvPr>
        </p:nvGraphicFramePr>
        <p:xfrm>
          <a:off x="6366091" y="4127610"/>
          <a:ext cx="5077614" cy="18667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  <p:extLst>
      <p:ext uri="{BB962C8B-B14F-4D97-AF65-F5344CB8AC3E}">
        <p14:creationId xmlns:p14="http://schemas.microsoft.com/office/powerpoint/2010/main" val="62399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560A11B-1CBF-504F-B7A2-E96EE0E4D5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26463" y="477508"/>
            <a:ext cx="7356486" cy="5516893"/>
          </a:xfrm>
        </p:spPr>
        <p:txBody>
          <a:bodyPr/>
          <a:lstStyle/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ES" sz="1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s-ES" sz="1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Marcador de número de diapositiva 1">
            <a:extLst>
              <a:ext uri="{FF2B5EF4-FFF2-40B4-BE49-F238E27FC236}">
                <a16:creationId xmlns:a16="http://schemas.microsoft.com/office/drawing/2014/main" id="{D85143E1-25E7-00C2-55C6-AB0E5BCDDBD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488881" y="6450013"/>
            <a:ext cx="1994068" cy="303212"/>
          </a:xfrm>
          <a:prstGeom prst="rect">
            <a:avLst/>
          </a:prstGeom>
        </p:spPr>
        <p:txBody>
          <a:bodyPr/>
          <a:lstStyle/>
          <a:p>
            <a:pPr marL="28575">
              <a:lnSpc>
                <a:spcPts val="1504"/>
              </a:lnSpc>
            </a:pPr>
            <a:fld id="{81D60167-4931-47E6-BA6A-407CBD079E47}" type="slidenum">
              <a:rPr lang="es-ES" sz="15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marL="28575">
                <a:lnSpc>
                  <a:spcPts val="1504"/>
                </a:lnSpc>
              </a:pPr>
              <a:t>6</a:t>
            </a:fld>
            <a:endParaRPr lang="es-ES" sz="150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931207" y="413801"/>
            <a:ext cx="4213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solidFill>
                  <a:srgbClr val="0070C0"/>
                </a:solidFill>
                <a:latin typeface=" calibri"/>
              </a:rPr>
              <a:t>4. Indicadores</a:t>
            </a:r>
            <a:r>
              <a:rPr lang="es-ES" dirty="0" smtClean="0"/>
              <a:t> </a:t>
            </a:r>
            <a:r>
              <a:rPr lang="es-ES" sz="2800" b="1" dirty="0">
                <a:solidFill>
                  <a:srgbClr val="0070C0"/>
                </a:solidFill>
                <a:latin typeface=" calibri"/>
              </a:rPr>
              <a:t>2024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980696" y="1305404"/>
            <a:ext cx="5799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0070C0"/>
                </a:solidFill>
              </a:rPr>
              <a:t>Datos</a:t>
            </a:r>
            <a:r>
              <a:rPr lang="es-ES" dirty="0" smtClean="0"/>
              <a:t> </a:t>
            </a:r>
            <a:r>
              <a:rPr lang="es-ES" dirty="0">
                <a:solidFill>
                  <a:srgbClr val="0070C0"/>
                </a:solidFill>
              </a:rPr>
              <a:t>producción científica por tipología documental: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264059"/>
              </p:ext>
            </p:extLst>
          </p:nvPr>
        </p:nvGraphicFramePr>
        <p:xfrm>
          <a:off x="989215" y="1720596"/>
          <a:ext cx="8648699" cy="17430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0134">
                  <a:extLst>
                    <a:ext uri="{9D8B030D-6E8A-4147-A177-3AD203B41FA5}">
                      <a16:colId xmlns:a16="http://schemas.microsoft.com/office/drawing/2014/main" val="3796524429"/>
                    </a:ext>
                  </a:extLst>
                </a:gridCol>
                <a:gridCol w="1053713">
                  <a:extLst>
                    <a:ext uri="{9D8B030D-6E8A-4147-A177-3AD203B41FA5}">
                      <a16:colId xmlns:a16="http://schemas.microsoft.com/office/drawing/2014/main" val="1016373075"/>
                    </a:ext>
                  </a:extLst>
                </a:gridCol>
                <a:gridCol w="1053713">
                  <a:extLst>
                    <a:ext uri="{9D8B030D-6E8A-4147-A177-3AD203B41FA5}">
                      <a16:colId xmlns:a16="http://schemas.microsoft.com/office/drawing/2014/main" val="3652121440"/>
                    </a:ext>
                  </a:extLst>
                </a:gridCol>
                <a:gridCol w="1053713">
                  <a:extLst>
                    <a:ext uri="{9D8B030D-6E8A-4147-A177-3AD203B41FA5}">
                      <a16:colId xmlns:a16="http://schemas.microsoft.com/office/drawing/2014/main" val="2487582968"/>
                    </a:ext>
                  </a:extLst>
                </a:gridCol>
                <a:gridCol w="1053713">
                  <a:extLst>
                    <a:ext uri="{9D8B030D-6E8A-4147-A177-3AD203B41FA5}">
                      <a16:colId xmlns:a16="http://schemas.microsoft.com/office/drawing/2014/main" val="172109621"/>
                    </a:ext>
                  </a:extLst>
                </a:gridCol>
                <a:gridCol w="1053713">
                  <a:extLst>
                    <a:ext uri="{9D8B030D-6E8A-4147-A177-3AD203B41FA5}">
                      <a16:colId xmlns:a16="http://schemas.microsoft.com/office/drawing/2014/main" val="4293294867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Facultad</a:t>
                      </a:r>
                      <a:endParaRPr lang="es-ES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Artículo</a:t>
                      </a:r>
                      <a:endParaRPr lang="es-ES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Review</a:t>
                      </a:r>
                      <a:endParaRPr lang="es-ES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Libro</a:t>
                      </a:r>
                      <a:endParaRPr lang="es-ES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Cap. Libro</a:t>
                      </a:r>
                      <a:endParaRPr lang="es-ES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Total</a:t>
                      </a:r>
                      <a:endParaRPr lang="es-ES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507979494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Ciencias Económicas y Empresariales</a:t>
                      </a:r>
                      <a:endParaRPr lang="es-ES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20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0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10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46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76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78771561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Derecho</a:t>
                      </a:r>
                      <a:endParaRPr lang="es-ES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8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0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30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105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143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41080725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Escuela Politécnica Superior</a:t>
                      </a:r>
                      <a:endParaRPr lang="es-ES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45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13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82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141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47945199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Farmacia</a:t>
                      </a:r>
                      <a:endParaRPr lang="es-ES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114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15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6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136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582310967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Humanidades y Ciencias de la Comunicación</a:t>
                      </a:r>
                      <a:endParaRPr lang="es-ES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55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36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170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262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80227049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Medicina</a:t>
                      </a:r>
                      <a:endParaRPr lang="es-ES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126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17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3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29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175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65601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Total</a:t>
                      </a:r>
                      <a:endParaRPr lang="es-ES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368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34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93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438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933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547317400"/>
                  </a:ext>
                </a:extLst>
              </a:tr>
            </a:tbl>
          </a:graphicData>
        </a:graphic>
      </p:graphicFrame>
      <p:sp>
        <p:nvSpPr>
          <p:cNvPr id="18" name="CuadroTexto 17"/>
          <p:cNvSpPr txBox="1"/>
          <p:nvPr/>
        </p:nvSpPr>
        <p:spPr>
          <a:xfrm>
            <a:off x="980697" y="3726889"/>
            <a:ext cx="5799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0070C0"/>
                </a:solidFill>
              </a:rPr>
              <a:t>Datos producción científica por cuartil: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489111"/>
              </p:ext>
            </p:extLst>
          </p:nvPr>
        </p:nvGraphicFramePr>
        <p:xfrm>
          <a:off x="989215" y="4142081"/>
          <a:ext cx="8648699" cy="17430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0134">
                  <a:extLst>
                    <a:ext uri="{9D8B030D-6E8A-4147-A177-3AD203B41FA5}">
                      <a16:colId xmlns:a16="http://schemas.microsoft.com/office/drawing/2014/main" val="3473031655"/>
                    </a:ext>
                  </a:extLst>
                </a:gridCol>
                <a:gridCol w="1053713">
                  <a:extLst>
                    <a:ext uri="{9D8B030D-6E8A-4147-A177-3AD203B41FA5}">
                      <a16:colId xmlns:a16="http://schemas.microsoft.com/office/drawing/2014/main" val="3215224426"/>
                    </a:ext>
                  </a:extLst>
                </a:gridCol>
                <a:gridCol w="1053713">
                  <a:extLst>
                    <a:ext uri="{9D8B030D-6E8A-4147-A177-3AD203B41FA5}">
                      <a16:colId xmlns:a16="http://schemas.microsoft.com/office/drawing/2014/main" val="693590107"/>
                    </a:ext>
                  </a:extLst>
                </a:gridCol>
                <a:gridCol w="1053713">
                  <a:extLst>
                    <a:ext uri="{9D8B030D-6E8A-4147-A177-3AD203B41FA5}">
                      <a16:colId xmlns:a16="http://schemas.microsoft.com/office/drawing/2014/main" val="1696095585"/>
                    </a:ext>
                  </a:extLst>
                </a:gridCol>
                <a:gridCol w="1053713">
                  <a:extLst>
                    <a:ext uri="{9D8B030D-6E8A-4147-A177-3AD203B41FA5}">
                      <a16:colId xmlns:a16="http://schemas.microsoft.com/office/drawing/2014/main" val="2668444775"/>
                    </a:ext>
                  </a:extLst>
                </a:gridCol>
                <a:gridCol w="1053713">
                  <a:extLst>
                    <a:ext uri="{9D8B030D-6E8A-4147-A177-3AD203B41FA5}">
                      <a16:colId xmlns:a16="http://schemas.microsoft.com/office/drawing/2014/main" val="1289988988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Facultad</a:t>
                      </a:r>
                      <a:endParaRPr lang="es-ES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Q1</a:t>
                      </a:r>
                      <a:endParaRPr lang="es-ES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Q2</a:t>
                      </a:r>
                      <a:endParaRPr lang="es-ES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Q3</a:t>
                      </a:r>
                      <a:endParaRPr lang="es-ES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Q4</a:t>
                      </a:r>
                      <a:endParaRPr lang="es-ES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Sin Q</a:t>
                      </a:r>
                      <a:endParaRPr lang="es-ES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73827630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Ciencias Económicas y Empresariales</a:t>
                      </a:r>
                      <a:endParaRPr lang="es-ES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34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10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3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2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27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03924424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Derecho</a:t>
                      </a:r>
                      <a:endParaRPr lang="es-ES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83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18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12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29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29190088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Escuela Politécnica Superior</a:t>
                      </a:r>
                      <a:endParaRPr lang="es-ES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76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7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8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5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45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790562737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Farmacia</a:t>
                      </a:r>
                      <a:endParaRPr lang="es-ES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116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7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3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5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5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06763626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Humanidades y Ciencias de la Comunicación</a:t>
                      </a:r>
                      <a:endParaRPr lang="es-ES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120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22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16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12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92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025525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Medicina</a:t>
                      </a:r>
                      <a:endParaRPr lang="es-ES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116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28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11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6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14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87720119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Total</a:t>
                      </a:r>
                      <a:endParaRPr lang="es-ES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545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75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59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42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212</a:t>
                      </a:r>
                      <a:endParaRPr lang="es-ES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282182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565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4926" y="243201"/>
            <a:ext cx="10515600" cy="679892"/>
          </a:xfrm>
        </p:spPr>
        <p:txBody>
          <a:bodyPr/>
          <a:lstStyle/>
          <a:p>
            <a:pPr lvl="0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2800" dirty="0">
                <a:solidFill>
                  <a:srgbClr val="0070C0"/>
                </a:solidFill>
                <a:latin typeface=" calibri"/>
                <a:ea typeface="+mn-ea"/>
                <a:cs typeface="+mn-cs"/>
              </a:rPr>
              <a:t>5</a:t>
            </a:r>
            <a:r>
              <a:rPr lang="es-ES" sz="2800" dirty="0" smtClean="0">
                <a:solidFill>
                  <a:srgbClr val="0070C0"/>
                </a:solidFill>
                <a:latin typeface=" calibri"/>
                <a:ea typeface="+mn-ea"/>
                <a:cs typeface="+mn-cs"/>
              </a:rPr>
              <a:t>. </a:t>
            </a:r>
            <a:r>
              <a:rPr lang="es-ES" sz="2800" dirty="0">
                <a:solidFill>
                  <a:srgbClr val="0070C0"/>
                </a:solidFill>
                <a:latin typeface=" calibri"/>
                <a:ea typeface="+mn-ea"/>
                <a:cs typeface="+mn-cs"/>
              </a:rPr>
              <a:t>Indicadores</a:t>
            </a:r>
            <a:r>
              <a:rPr lang="es-ES" sz="1800" b="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es-ES" sz="2800" dirty="0" smtClean="0">
                <a:solidFill>
                  <a:srgbClr val="0070C0"/>
                </a:solidFill>
                <a:latin typeface=" calibri"/>
                <a:ea typeface="+mn-ea"/>
                <a:cs typeface="+mn-cs"/>
              </a:rPr>
              <a:t>IMarina 2024</a:t>
            </a: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974926" y="1296785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0070C0"/>
                </a:solidFill>
              </a:rPr>
              <a:t>Datos de producción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502959979"/>
              </p:ext>
            </p:extLst>
          </p:nvPr>
        </p:nvGraphicFramePr>
        <p:xfrm>
          <a:off x="989215" y="1666117"/>
          <a:ext cx="5077614" cy="18667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9215" y="3691840"/>
            <a:ext cx="5077614" cy="228501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05937" y="1666117"/>
            <a:ext cx="4584589" cy="4310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08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560A11B-1CBF-504F-B7A2-E96EE0E4D5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26463" y="477508"/>
            <a:ext cx="7356486" cy="5516893"/>
          </a:xfrm>
        </p:spPr>
        <p:txBody>
          <a:bodyPr/>
          <a:lstStyle/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ES" sz="1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s-ES" sz="1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Marcador de número de diapositiva 1">
            <a:extLst>
              <a:ext uri="{FF2B5EF4-FFF2-40B4-BE49-F238E27FC236}">
                <a16:creationId xmlns:a16="http://schemas.microsoft.com/office/drawing/2014/main" id="{D85143E1-25E7-00C2-55C6-AB0E5BCDDBD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488881" y="6450013"/>
            <a:ext cx="1994068" cy="303212"/>
          </a:xfrm>
          <a:prstGeom prst="rect">
            <a:avLst/>
          </a:prstGeom>
        </p:spPr>
        <p:txBody>
          <a:bodyPr/>
          <a:lstStyle/>
          <a:p>
            <a:pPr marL="28575">
              <a:lnSpc>
                <a:spcPts val="1504"/>
              </a:lnSpc>
            </a:pPr>
            <a:fld id="{81D60167-4931-47E6-BA6A-407CBD079E47}" type="slidenum">
              <a:rPr lang="es-ES" sz="15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marL="28575">
                <a:lnSpc>
                  <a:spcPts val="1504"/>
                </a:lnSpc>
              </a:pPr>
              <a:t>8</a:t>
            </a:fld>
            <a:endParaRPr lang="es-ES" sz="150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931207" y="413801"/>
            <a:ext cx="5680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rgbClr val="0070C0"/>
                </a:solidFill>
                <a:latin typeface=" calibri"/>
              </a:rPr>
              <a:t>6</a:t>
            </a:r>
            <a:r>
              <a:rPr lang="es-ES" sz="2800" b="1" dirty="0" smtClean="0">
                <a:solidFill>
                  <a:srgbClr val="0070C0"/>
                </a:solidFill>
                <a:latin typeface=" calibri"/>
              </a:rPr>
              <a:t>. </a:t>
            </a:r>
            <a:r>
              <a:rPr lang="es-ES" sz="2800" b="1" dirty="0" smtClean="0">
                <a:solidFill>
                  <a:srgbClr val="0070C0"/>
                </a:solidFill>
                <a:latin typeface=" calibri"/>
              </a:rPr>
              <a:t>Indicadores</a:t>
            </a:r>
            <a:r>
              <a:rPr lang="es-ES" dirty="0" smtClean="0"/>
              <a:t> </a:t>
            </a:r>
            <a:r>
              <a:rPr lang="es-ES" sz="2800" b="1" dirty="0">
                <a:solidFill>
                  <a:srgbClr val="0070C0"/>
                </a:solidFill>
                <a:latin typeface=" calibri"/>
              </a:rPr>
              <a:t>WOS</a:t>
            </a:r>
            <a:r>
              <a:rPr lang="es-ES" dirty="0" smtClean="0"/>
              <a:t> </a:t>
            </a:r>
            <a:r>
              <a:rPr lang="es-ES" sz="2800" b="1" dirty="0" smtClean="0">
                <a:solidFill>
                  <a:srgbClr val="0070C0"/>
                </a:solidFill>
                <a:latin typeface=" calibri"/>
              </a:rPr>
              <a:t>2020-2024</a:t>
            </a:r>
            <a:endParaRPr lang="es-ES" sz="2800" b="1" dirty="0">
              <a:solidFill>
                <a:srgbClr val="0070C0"/>
              </a:solidFill>
              <a:latin typeface=" calibri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931207" y="1000728"/>
            <a:ext cx="2784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70C0"/>
                </a:solidFill>
              </a:rPr>
              <a:t>Editoriales: </a:t>
            </a:r>
            <a:endParaRPr lang="es-ES" dirty="0">
              <a:solidFill>
                <a:srgbClr val="0070C0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931207" y="3636396"/>
            <a:ext cx="2784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70C0"/>
                </a:solidFill>
              </a:rPr>
              <a:t>Acceso abierto: </a:t>
            </a:r>
            <a:endParaRPr lang="es-ES" dirty="0">
              <a:solidFill>
                <a:srgbClr val="0070C0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6522350" y="937021"/>
            <a:ext cx="2784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70C0"/>
                </a:solidFill>
              </a:rPr>
              <a:t>Financiación:</a:t>
            </a:r>
            <a:endParaRPr lang="es-ES" dirty="0">
              <a:solidFill>
                <a:srgbClr val="0070C0"/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6522350" y="3611239"/>
            <a:ext cx="3764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70C0"/>
                </a:solidFill>
              </a:rPr>
              <a:t>Revistas con mas publicaciones: </a:t>
            </a:r>
            <a:endParaRPr lang="es-ES" dirty="0">
              <a:solidFill>
                <a:srgbClr val="0070C0"/>
              </a:solidFill>
            </a:endParaRP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2000" y="4011236"/>
            <a:ext cx="4130778" cy="209040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2000" y="1306353"/>
            <a:ext cx="2955949" cy="207682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1206" y="4005728"/>
            <a:ext cx="4101511" cy="2019325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1206" y="1414719"/>
            <a:ext cx="4101511" cy="222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56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560A11B-1CBF-504F-B7A2-E96EE0E4D5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26463" y="477508"/>
            <a:ext cx="7356486" cy="5516893"/>
          </a:xfrm>
        </p:spPr>
        <p:txBody>
          <a:bodyPr/>
          <a:lstStyle/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ES" sz="1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s-ES" sz="1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Marcador de número de diapositiva 1">
            <a:extLst>
              <a:ext uri="{FF2B5EF4-FFF2-40B4-BE49-F238E27FC236}">
                <a16:creationId xmlns:a16="http://schemas.microsoft.com/office/drawing/2014/main" id="{D85143E1-25E7-00C2-55C6-AB0E5BCDDBD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488881" y="6450013"/>
            <a:ext cx="1994068" cy="303212"/>
          </a:xfrm>
          <a:prstGeom prst="rect">
            <a:avLst/>
          </a:prstGeom>
        </p:spPr>
        <p:txBody>
          <a:bodyPr/>
          <a:lstStyle/>
          <a:p>
            <a:pPr marL="28575">
              <a:lnSpc>
                <a:spcPts val="1504"/>
              </a:lnSpc>
            </a:pPr>
            <a:fld id="{81D60167-4931-47E6-BA6A-407CBD079E47}" type="slidenum">
              <a:rPr lang="es-ES" sz="15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marL="28575">
                <a:lnSpc>
                  <a:spcPts val="1504"/>
                </a:lnSpc>
              </a:pPr>
              <a:t>9</a:t>
            </a:fld>
            <a:endParaRPr lang="es-ES" sz="150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931206" y="413801"/>
            <a:ext cx="65302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rgbClr val="0070C0"/>
                </a:solidFill>
                <a:latin typeface=" calibri"/>
              </a:rPr>
              <a:t>7</a:t>
            </a:r>
            <a:r>
              <a:rPr lang="es-ES" sz="2800" b="1" dirty="0" smtClean="0">
                <a:solidFill>
                  <a:srgbClr val="0070C0"/>
                </a:solidFill>
                <a:latin typeface=" calibri"/>
              </a:rPr>
              <a:t>. </a:t>
            </a:r>
            <a:r>
              <a:rPr lang="es-ES" sz="2800" b="1" dirty="0" smtClean="0">
                <a:solidFill>
                  <a:srgbClr val="0070C0"/>
                </a:solidFill>
                <a:latin typeface=" calibri"/>
              </a:rPr>
              <a:t>Indicadores Scopus 2020-2024</a:t>
            </a:r>
            <a:endParaRPr lang="es-ES" sz="2800" b="1" dirty="0">
              <a:solidFill>
                <a:srgbClr val="0070C0"/>
              </a:solidFill>
              <a:latin typeface=" calibri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410" y="3424221"/>
            <a:ext cx="5016754" cy="2690450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477" y="1085038"/>
            <a:ext cx="3043385" cy="2150916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0846" y="1085038"/>
            <a:ext cx="3539007" cy="2150916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477" y="3428172"/>
            <a:ext cx="5138840" cy="2682548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1837" y="1084390"/>
            <a:ext cx="3535326" cy="2151564"/>
          </a:xfrm>
          <a:prstGeom prst="rect">
            <a:avLst/>
          </a:prstGeom>
          <a:ln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198655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692</Words>
  <Application>Microsoft Office PowerPoint</Application>
  <PresentationFormat>Panorámica</PresentationFormat>
  <Paragraphs>233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 calibri</vt:lpstr>
      <vt:lpstr>Arial</vt:lpstr>
      <vt:lpstr>Calibri</vt:lpstr>
      <vt:lpstr>Times</vt:lpstr>
      <vt:lpstr>Wingdings</vt:lpstr>
      <vt:lpstr>1_Blank Presentation</vt:lpstr>
      <vt:lpstr>Informe Bibliométrico 2024</vt:lpstr>
      <vt:lpstr>Presentación de PowerPoint</vt:lpstr>
      <vt:lpstr>1. Fuentes de información empleadas</vt:lpstr>
      <vt:lpstr>2. Indicadores analizados</vt:lpstr>
      <vt:lpstr>Presentación de PowerPoint</vt:lpstr>
      <vt:lpstr>Presentación de PowerPoint</vt:lpstr>
      <vt:lpstr>5. Indicadores IMarina 2024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Bibliométrico 2024</dc:title>
  <dc:creator>Rubén Bouzas Pérez</dc:creator>
  <cp:lastModifiedBy>Ruben Bouzas Perez</cp:lastModifiedBy>
  <cp:revision>46</cp:revision>
  <dcterms:created xsi:type="dcterms:W3CDTF">2025-07-08T10:13:16Z</dcterms:created>
  <dcterms:modified xsi:type="dcterms:W3CDTF">2025-07-24T07:34:43Z</dcterms:modified>
</cp:coreProperties>
</file>